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53"/>
  </p:notesMasterIdLst>
  <p:handoutMasterIdLst>
    <p:handoutMasterId r:id="rId54"/>
  </p:handoutMasterIdLst>
  <p:sldIdLst>
    <p:sldId id="256" r:id="rId2"/>
    <p:sldId id="311" r:id="rId3"/>
    <p:sldId id="314" r:id="rId4"/>
    <p:sldId id="262" r:id="rId5"/>
    <p:sldId id="313" r:id="rId6"/>
    <p:sldId id="312" r:id="rId7"/>
    <p:sldId id="303" r:id="rId8"/>
    <p:sldId id="258" r:id="rId9"/>
    <p:sldId id="259" r:id="rId10"/>
    <p:sldId id="260" r:id="rId11"/>
    <p:sldId id="315" r:id="rId12"/>
    <p:sldId id="413" r:id="rId13"/>
    <p:sldId id="414" r:id="rId14"/>
    <p:sldId id="415" r:id="rId15"/>
    <p:sldId id="266" r:id="rId16"/>
    <p:sldId id="267"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304" r:id="rId41"/>
    <p:sldId id="305" r:id="rId42"/>
    <p:sldId id="294" r:id="rId43"/>
    <p:sldId id="310" r:id="rId44"/>
    <p:sldId id="307" r:id="rId45"/>
    <p:sldId id="295" r:id="rId46"/>
    <p:sldId id="296" r:id="rId47"/>
    <p:sldId id="306" r:id="rId48"/>
    <p:sldId id="298" r:id="rId49"/>
    <p:sldId id="299" r:id="rId50"/>
    <p:sldId id="300" r:id="rId51"/>
    <p:sldId id="301" r:id="rId52"/>
  </p:sldIdLst>
  <p:sldSz cx="18284825" cy="10285413"/>
  <p:notesSz cx="7104063" cy="102346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240" userDrawn="1">
          <p15:clr>
            <a:srgbClr val="A4A3A4"/>
          </p15:clr>
        </p15:guide>
        <p15:guide id="2" pos="57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2836E2D-8FDF-4124-8D06-679550AA7C36}">
  <a:tblStyle styleId="{42836E2D-8FDF-4124-8D06-679550AA7C3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50CEF09-2E6A-4082-9C8C-BA876B14FCCB}" styleName="Table_1">
    <a:wholeTbl>
      <a:tcTxStyle b="off" i="off">
        <a:font>
          <a:latin typeface="Segoe UI"/>
          <a:ea typeface="Segoe UI"/>
          <a:cs typeface="Segoe U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E7EC"/>
          </a:solidFill>
        </a:fill>
      </a:tcStyle>
    </a:wholeTbl>
    <a:band1H>
      <a:tcTxStyle/>
      <a:tcStyle>
        <a:tcBdr/>
        <a:fill>
          <a:solidFill>
            <a:srgbClr val="CACDD8"/>
          </a:solidFill>
        </a:fill>
      </a:tcStyle>
    </a:band1H>
    <a:band2H>
      <a:tcTxStyle/>
      <a:tcStyle>
        <a:tcBdr/>
      </a:tcStyle>
    </a:band2H>
    <a:band1V>
      <a:tcTxStyle/>
      <a:tcStyle>
        <a:tcBdr/>
        <a:fill>
          <a:solidFill>
            <a:srgbClr val="CACDD8"/>
          </a:solidFill>
        </a:fill>
      </a:tcStyle>
    </a:band1V>
    <a:band2V>
      <a:tcTxStyle/>
      <a:tcStyle>
        <a:tcBdr/>
      </a:tcStyle>
    </a:band2V>
    <a:lastCol>
      <a:tcTxStyle b="on" i="off">
        <a:font>
          <a:latin typeface="Segoe UI"/>
          <a:ea typeface="Segoe UI"/>
          <a:cs typeface="Segoe UI"/>
        </a:font>
        <a:schemeClr val="lt1"/>
      </a:tcTxStyle>
      <a:tcStyle>
        <a:tcBdr/>
        <a:fill>
          <a:solidFill>
            <a:schemeClr val="accent1"/>
          </a:solidFill>
        </a:fill>
      </a:tcStyle>
    </a:lastCol>
    <a:firstCol>
      <a:tcTxStyle b="on" i="off">
        <a:font>
          <a:latin typeface="Segoe UI"/>
          <a:ea typeface="Segoe UI"/>
          <a:cs typeface="Segoe UI"/>
        </a:font>
        <a:schemeClr val="lt1"/>
      </a:tcTxStyle>
      <a:tcStyle>
        <a:tcBdr/>
        <a:fill>
          <a:solidFill>
            <a:schemeClr val="accent1"/>
          </a:solidFill>
        </a:fill>
      </a:tcStyle>
    </a:firstCol>
    <a:lastRow>
      <a:tcTxStyle b="on" i="off">
        <a:font>
          <a:latin typeface="Segoe UI"/>
          <a:ea typeface="Segoe UI"/>
          <a:cs typeface="Segoe U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Segoe UI"/>
          <a:ea typeface="Segoe UI"/>
          <a:cs typeface="Segoe U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876" y="72"/>
      </p:cViewPr>
      <p:guideLst>
        <p:guide orient="horz" pos="3240"/>
        <p:guide pos="5759"/>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72" d="100"/>
          <a:sy n="72" d="100"/>
        </p:scale>
        <p:origin x="4020" y="66"/>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84A78C-B982-4244-BE09-FA90AC25B2E8}" type="doc">
      <dgm:prSet loTypeId="urn:microsoft.com/office/officeart/2005/8/layout/hierarchy2" loCatId="hierarchy" qsTypeId="urn:microsoft.com/office/officeart/2005/8/quickstyle/simple2" qsCatId="simple" csTypeId="urn:microsoft.com/office/officeart/2005/8/colors/accent0_3" csCatId="mainScheme" phldr="1"/>
      <dgm:spPr/>
      <dgm:t>
        <a:bodyPr/>
        <a:lstStyle/>
        <a:p>
          <a:endParaRPr kumimoji="1" lang="ja-JP" altLang="en-US"/>
        </a:p>
      </dgm:t>
    </dgm:pt>
    <dgm:pt modelId="{FD5D9A8C-C568-4DD7-B71F-3B8AA00D5655}">
      <dgm:prSet phldrT="[テキスト]" custT="1"/>
      <dgm:spPr>
        <a:solidFill>
          <a:srgbClr val="C00000"/>
        </a:solidFill>
        <a:ln>
          <a:noFill/>
        </a:ln>
      </dgm:spPr>
      <dgm:t>
        <a:bodyPr/>
        <a:lstStyle/>
        <a:p>
          <a:r>
            <a:rPr kumimoji="1" lang="ja-JP" altLang="en-US" sz="3600" b="1" dirty="0">
              <a:latin typeface="游ゴシック" panose="020B0400000000000000" pitchFamily="50" charset="-128"/>
              <a:ea typeface="游ゴシック" panose="020B0400000000000000" pitchFamily="50" charset="-128"/>
            </a:rPr>
            <a:t>時期尚早</a:t>
          </a:r>
        </a:p>
      </dgm:t>
    </dgm:pt>
    <dgm:pt modelId="{5A495810-EDFD-4F2C-9D49-A58741AAF7BE}" type="parTrans" cxnId="{3BBF5F89-731D-4C1C-BAA4-8C489D4315DC}">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A496C63E-3E0A-4036-B547-DF9E3A93E589}" type="sibTrans" cxnId="{3BBF5F89-731D-4C1C-BAA4-8C489D4315DC}">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66FD2725-38C7-4130-8775-EC0B9B818EF8}">
      <dgm:prSet phldrT="[テキスト]" custT="1"/>
      <dgm:spPr>
        <a:solidFill>
          <a:srgbClr val="C00000"/>
        </a:solidFill>
        <a:ln>
          <a:noFill/>
        </a:ln>
      </dgm:spPr>
      <dgm:t>
        <a:bodyPr lIns="180000" rIns="180000"/>
        <a:lstStyle/>
        <a:p>
          <a:r>
            <a:rPr kumimoji="1" lang="ja-JP" altLang="en-US" sz="3600" b="1">
              <a:latin typeface="游ゴシック" panose="020B0400000000000000" pitchFamily="50" charset="-128"/>
              <a:ea typeface="游ゴシック" panose="020B0400000000000000" pitchFamily="50" charset="-128"/>
            </a:rPr>
            <a:t>自殺</a:t>
          </a:r>
          <a:endParaRPr kumimoji="1" lang="ja-JP" altLang="en-US" sz="3600" b="1" dirty="0">
            <a:latin typeface="游ゴシック" panose="020B0400000000000000" pitchFamily="50" charset="-128"/>
            <a:ea typeface="游ゴシック" panose="020B0400000000000000" pitchFamily="50" charset="-128"/>
          </a:endParaRPr>
        </a:p>
      </dgm:t>
    </dgm:pt>
    <dgm:pt modelId="{343121EA-6ABA-4A8C-8FE8-3CAF1EA4ED87}" type="parTrans" cxnId="{1116D65D-7C76-4787-97AB-00C93ED35D40}">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0E024A90-759F-4854-A12A-E9E8E683D376}" type="sibTrans" cxnId="{1116D65D-7C76-4787-97AB-00C93ED35D40}">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1263F1F7-087E-4454-AA56-5EBCB33ABA72}">
      <dgm:prSet phldrT="[テキスト]" custT="1"/>
      <dgm:spPr>
        <a:solidFill>
          <a:srgbClr val="C00000"/>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安全配慮義務不履行</a:t>
          </a:r>
        </a:p>
      </dgm:t>
    </dgm:pt>
    <dgm:pt modelId="{441CDD20-E5E3-455F-8E95-D207BEA316BE}" type="parTrans" cxnId="{43BA4D75-6D0B-4739-BFD1-02B22F399B72}">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544F0D65-1342-42FA-B7AC-C4EA49776C82}" type="sibTrans" cxnId="{43BA4D75-6D0B-4739-BFD1-02B22F399B72}">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1D12D0BF-E259-4A2F-92CD-8C1E03BEAEE5}">
      <dgm:prSet phldrT="[テキスト]" custT="1"/>
      <dgm:spPr>
        <a:solidFill>
          <a:srgbClr val="C00000"/>
        </a:solidFill>
        <a:ln>
          <a:noFill/>
        </a:ln>
      </dgm:spPr>
      <dgm:t>
        <a:bodyPr lIns="180000" rIns="180000"/>
        <a:lstStyle/>
        <a:p>
          <a:r>
            <a:rPr kumimoji="1" lang="ja-JP" altLang="en-US" sz="3600" b="1">
              <a:latin typeface="游ゴシック" panose="020B0400000000000000" pitchFamily="50" charset="-128"/>
              <a:ea typeface="游ゴシック" panose="020B0400000000000000" pitchFamily="50" charset="-128"/>
            </a:rPr>
            <a:t>復職・休職の繰返し</a:t>
          </a:r>
          <a:endParaRPr kumimoji="1" lang="ja-JP" altLang="en-US" sz="3600" b="1" dirty="0">
            <a:latin typeface="游ゴシック" panose="020B0400000000000000" pitchFamily="50" charset="-128"/>
            <a:ea typeface="游ゴシック" panose="020B0400000000000000" pitchFamily="50" charset="-128"/>
          </a:endParaRPr>
        </a:p>
      </dgm:t>
    </dgm:pt>
    <dgm:pt modelId="{C7B67C27-8F6B-4BBD-B407-3C9B6A0BC39B}" type="parTrans" cxnId="{D6319CB7-431F-4162-A8A5-2A4D24C59A51}">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3E5C1057-CED0-439B-BFF2-36BE8F9D605E}" type="sibTrans" cxnId="{D6319CB7-431F-4162-A8A5-2A4D24C59A51}">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A0A60208-BB17-4D6E-89F7-F78FAD592405}">
      <dgm:prSet phldrT="[テキスト]" custT="1"/>
      <dgm:spPr>
        <a:solidFill>
          <a:srgbClr val="C00000"/>
        </a:solidFill>
        <a:ln>
          <a:noFill/>
        </a:ln>
      </dgm:spPr>
      <dgm:t>
        <a:bodyPr lIns="180000" rIns="180000"/>
        <a:lstStyle/>
        <a:p>
          <a:r>
            <a:rPr kumimoji="1" lang="ja-JP" altLang="en-US" sz="3600" b="1">
              <a:latin typeface="游ゴシック" panose="020B0400000000000000" pitchFamily="50" charset="-128"/>
              <a:ea typeface="游ゴシック" panose="020B0400000000000000" pitchFamily="50" charset="-128"/>
            </a:rPr>
            <a:t>紛争化</a:t>
          </a:r>
          <a:endParaRPr kumimoji="1" lang="ja-JP" altLang="en-US" sz="3600" b="1" dirty="0">
            <a:latin typeface="游ゴシック" panose="020B0400000000000000" pitchFamily="50" charset="-128"/>
            <a:ea typeface="游ゴシック" panose="020B0400000000000000" pitchFamily="50" charset="-128"/>
          </a:endParaRPr>
        </a:p>
      </dgm:t>
    </dgm:pt>
    <dgm:pt modelId="{BFF2805B-5C1C-4BB1-B175-C00BD7506091}" type="parTrans" cxnId="{64CF500E-E5F3-4419-B836-C5A3E127841E}">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B134C249-850B-4E67-9FD2-69F7832BA84C}" type="sibTrans" cxnId="{64CF500E-E5F3-4419-B836-C5A3E127841E}">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2547DF27-D15B-48FF-8B0C-45C604319CA1}">
      <dgm:prSet custT="1"/>
      <dgm:spPr>
        <a:solidFill>
          <a:srgbClr val="C00000"/>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低空飛行</a:t>
          </a:r>
        </a:p>
      </dgm:t>
    </dgm:pt>
    <dgm:pt modelId="{D2A56EE3-5C17-47C9-82D4-1C81CECD1BEC}" type="parTrans" cxnId="{F022BA92-9B73-418F-80BD-7140CA54E287}">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2C76A54B-46E0-48C9-8F1E-A37CDCA44B9C}" type="sibTrans" cxnId="{F022BA92-9B73-418F-80BD-7140CA54E287}">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E7D5C989-B6E7-49EA-93F5-7EF6A1719AA4}">
      <dgm:prSet custT="1"/>
      <dgm:spPr>
        <a:solidFill>
          <a:srgbClr val="C00000"/>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周囲からの苦情</a:t>
          </a:r>
        </a:p>
      </dgm:t>
    </dgm:pt>
    <dgm:pt modelId="{52ADDAF2-2FD2-43E0-9202-CB6DCF0E3990}" type="parTrans" cxnId="{0A76F555-215E-437A-90CC-A59F4E02DAB5}">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92E68CE1-AA16-4955-A27D-A5531165846F}" type="sibTrans" cxnId="{0A76F555-215E-437A-90CC-A59F4E02DAB5}">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7330FBEA-0DE9-4D8E-B34E-8D7133518CCD}">
      <dgm:prSet custT="1"/>
      <dgm:spPr>
        <a:solidFill>
          <a:schemeClr val="accent1">
            <a:lumMod val="40000"/>
            <a:lumOff val="60000"/>
          </a:schemeClr>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パフォーマンス発揮</a:t>
          </a:r>
        </a:p>
      </dgm:t>
    </dgm:pt>
    <dgm:pt modelId="{EEDFCE98-5B15-43BE-BAAC-41BC137398F9}" type="parTrans" cxnId="{02E99560-BA1C-4203-A5AB-BEA41084DD9A}">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FB287E0D-97D2-471B-89CB-F032E07CF7BA}" type="sibTrans" cxnId="{02E99560-BA1C-4203-A5AB-BEA41084DD9A}">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40D2BB5D-B1F4-43D7-BCDA-E2A5096FF05D}">
      <dgm:prSet custT="1"/>
      <dgm:spPr>
        <a:solidFill>
          <a:schemeClr val="accent1">
            <a:lumMod val="40000"/>
            <a:lumOff val="60000"/>
          </a:schemeClr>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めでたし</a:t>
          </a:r>
        </a:p>
      </dgm:t>
    </dgm:pt>
    <dgm:pt modelId="{D4548319-9D9B-4EC5-BAC2-BCCBE59928B8}" type="parTrans" cxnId="{E1420C43-3BE2-40F5-AE6F-28CBC3F9453B}">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F25F8D23-CABF-42E9-8197-EC7842AA4D57}" type="sibTrans" cxnId="{E1420C43-3BE2-40F5-AE6F-28CBC3F9453B}">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3E828AEE-B1BD-492E-BA62-C055D1878685}">
      <dgm:prSet custT="1"/>
      <dgm:spPr>
        <a:solidFill>
          <a:schemeClr val="accent1"/>
        </a:solidFill>
        <a:ln>
          <a:noFill/>
        </a:ln>
      </dgm:spPr>
      <dgm:t>
        <a:bodyPr/>
        <a:lstStyle/>
        <a:p>
          <a:r>
            <a:rPr kumimoji="1" lang="ja-JP" altLang="en-US" sz="3600" b="1" dirty="0">
              <a:latin typeface="游ゴシック" panose="020B0400000000000000" pitchFamily="50" charset="-128"/>
              <a:ea typeface="游ゴシック" panose="020B0400000000000000" pitchFamily="50" charset="-128"/>
            </a:rPr>
            <a:t>復帰延期</a:t>
          </a:r>
        </a:p>
      </dgm:t>
    </dgm:pt>
    <dgm:pt modelId="{388AEAED-95F0-4DF9-9DDA-54AB1F936643}" type="parTrans" cxnId="{C348F9EC-23D6-4D15-9CC6-0E7F79351C8B}">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C42A23BC-A86A-4642-8DE9-159EC65F2C57}" type="sibTrans" cxnId="{C348F9EC-23D6-4D15-9CC6-0E7F79351C8B}">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6FF1B3BB-FF46-4ADA-AD1E-61D174A5232B}">
      <dgm:prSet custT="1"/>
      <dgm:spPr>
        <a:solidFill>
          <a:schemeClr val="accent1"/>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後日復帰</a:t>
          </a:r>
        </a:p>
      </dgm:t>
    </dgm:pt>
    <dgm:pt modelId="{B263183B-E71C-45B7-A157-5EA05C8ECE0B}" type="parTrans" cxnId="{09BE7A4D-BB76-4A38-B9A1-3F96E67339D1}">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35C7618F-D29E-4589-87E0-5EFC0773C966}" type="sibTrans" cxnId="{09BE7A4D-BB76-4A38-B9A1-3F96E67339D1}">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2EA8F5AB-6895-49E1-B519-F3BC4FFA0296}">
      <dgm:prSet custT="1"/>
      <dgm:spPr>
        <a:solidFill>
          <a:schemeClr val="accent1"/>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まあまあ</a:t>
          </a:r>
        </a:p>
      </dgm:t>
    </dgm:pt>
    <dgm:pt modelId="{7637ECE5-ACF9-4406-A908-32E0B6669450}" type="parTrans" cxnId="{F0B1BAB2-B09D-4CE8-9A16-4A91A119DD36}">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E22D4696-7F29-457F-83DB-0712DC32C596}" type="sibTrans" cxnId="{F0B1BAB2-B09D-4CE8-9A16-4A91A119DD36}">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F8EB9E5F-89E4-4A0A-91BC-DD57A4E9E9DF}">
      <dgm:prSet custT="1"/>
      <dgm:spPr>
        <a:solidFill>
          <a:srgbClr val="C00000"/>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再度延期</a:t>
          </a:r>
        </a:p>
      </dgm:t>
    </dgm:pt>
    <dgm:pt modelId="{38AF48E6-42E8-446D-8FD5-3CF84D2820FE}" type="parTrans" cxnId="{6F0CA7AF-BCE9-4A7F-AF07-BF77C7189C70}">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3FF28D6F-FBEC-4EE4-A9FA-EC533EE89E1D}" type="sibTrans" cxnId="{6F0CA7AF-BCE9-4A7F-AF07-BF77C7189C70}">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B3A6787E-D1BA-4855-99F6-FB38BD3904EC}">
      <dgm:prSet custT="1"/>
      <dgm:spPr>
        <a:solidFill>
          <a:srgbClr val="C00000"/>
        </a:solidFill>
        <a:ln>
          <a:noFill/>
        </a:ln>
      </dgm:spPr>
      <dgm:t>
        <a:bodyPr lIns="180000" rIns="180000"/>
        <a:lstStyle/>
        <a:p>
          <a:r>
            <a:rPr kumimoji="1" lang="ja-JP" altLang="en-US" sz="3600" b="1" dirty="0">
              <a:latin typeface="游ゴシック" panose="020B0400000000000000" pitchFamily="50" charset="-128"/>
              <a:ea typeface="游ゴシック" panose="020B0400000000000000" pitchFamily="50" charset="-128"/>
            </a:rPr>
            <a:t>賃金分の訴訟リスク</a:t>
          </a:r>
        </a:p>
      </dgm:t>
    </dgm:pt>
    <dgm:pt modelId="{D6D13EA6-D6E8-4AA9-B231-7115625FAF83}" type="parTrans" cxnId="{35D75FE1-F290-4FCD-ABDC-6240027635C3}">
      <dgm:prSet custT="1"/>
      <dgm:spPr>
        <a:ln>
          <a:solidFill>
            <a:schemeClr val="tx1">
              <a:lumMod val="60000"/>
              <a:lumOff val="40000"/>
            </a:schemeClr>
          </a:solidFill>
        </a:ln>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D7ED4784-F0B9-4829-A694-548E71BB6C44}" type="sibTrans" cxnId="{35D75FE1-F290-4FCD-ABDC-6240027635C3}">
      <dgm:prSet/>
      <dgm:spPr/>
      <dgm:t>
        <a:bodyPr/>
        <a:lstStyle/>
        <a:p>
          <a:endParaRPr kumimoji="1" lang="ja-JP" altLang="en-US" sz="2800">
            <a:latin typeface="游ゴシック" panose="020B0400000000000000" pitchFamily="50" charset="-128"/>
            <a:ea typeface="游ゴシック" panose="020B0400000000000000" pitchFamily="50" charset="-128"/>
          </a:endParaRPr>
        </a:p>
      </dgm:t>
    </dgm:pt>
    <dgm:pt modelId="{653ED42D-8578-4BCA-8C24-DD55FC6194FA}" type="pres">
      <dgm:prSet presAssocID="{4384A78C-B982-4244-BE09-FA90AC25B2E8}" presName="diagram" presStyleCnt="0">
        <dgm:presLayoutVars>
          <dgm:chPref val="1"/>
          <dgm:dir/>
          <dgm:animOne val="branch"/>
          <dgm:animLvl val="lvl"/>
          <dgm:resizeHandles val="exact"/>
        </dgm:presLayoutVars>
      </dgm:prSet>
      <dgm:spPr/>
      <dgm:t>
        <a:bodyPr/>
        <a:lstStyle/>
        <a:p>
          <a:endParaRPr kumimoji="1" lang="ja-JP" altLang="en-US"/>
        </a:p>
      </dgm:t>
    </dgm:pt>
    <dgm:pt modelId="{4F374850-0B1D-468E-B471-30E6D53F5245}" type="pres">
      <dgm:prSet presAssocID="{FD5D9A8C-C568-4DD7-B71F-3B8AA00D5655}" presName="root1" presStyleCnt="0"/>
      <dgm:spPr/>
    </dgm:pt>
    <dgm:pt modelId="{418AAB59-D868-4E9E-B829-7AFD695BD029}" type="pres">
      <dgm:prSet presAssocID="{FD5D9A8C-C568-4DD7-B71F-3B8AA00D5655}" presName="LevelOneTextNode" presStyleLbl="node0" presStyleIdx="0" presStyleCnt="2" custLinFactX="-19439" custLinFactNeighborX="-100000" custLinFactNeighborY="5540">
        <dgm:presLayoutVars>
          <dgm:chPref val="3"/>
        </dgm:presLayoutVars>
      </dgm:prSet>
      <dgm:spPr/>
      <dgm:t>
        <a:bodyPr/>
        <a:lstStyle/>
        <a:p>
          <a:endParaRPr kumimoji="1" lang="ja-JP" altLang="en-US"/>
        </a:p>
      </dgm:t>
    </dgm:pt>
    <dgm:pt modelId="{56E7E4BD-A83B-44BD-B5AA-E6C1753FB740}" type="pres">
      <dgm:prSet presAssocID="{FD5D9A8C-C568-4DD7-B71F-3B8AA00D5655}" presName="level2hierChild" presStyleCnt="0"/>
      <dgm:spPr/>
    </dgm:pt>
    <dgm:pt modelId="{5620D71A-259B-4980-856A-F925B3548273}" type="pres">
      <dgm:prSet presAssocID="{343121EA-6ABA-4A8C-8FE8-3CAF1EA4ED87}" presName="conn2-1" presStyleLbl="parChTrans1D2" presStyleIdx="0" presStyleCnt="6"/>
      <dgm:spPr/>
      <dgm:t>
        <a:bodyPr/>
        <a:lstStyle/>
        <a:p>
          <a:endParaRPr kumimoji="1" lang="ja-JP" altLang="en-US"/>
        </a:p>
      </dgm:t>
    </dgm:pt>
    <dgm:pt modelId="{0A1B3040-EECF-493B-9F99-AD49EAE34BEB}" type="pres">
      <dgm:prSet presAssocID="{343121EA-6ABA-4A8C-8FE8-3CAF1EA4ED87}" presName="connTx" presStyleLbl="parChTrans1D2" presStyleIdx="0" presStyleCnt="6"/>
      <dgm:spPr/>
      <dgm:t>
        <a:bodyPr/>
        <a:lstStyle/>
        <a:p>
          <a:endParaRPr kumimoji="1" lang="ja-JP" altLang="en-US"/>
        </a:p>
      </dgm:t>
    </dgm:pt>
    <dgm:pt modelId="{7EE51952-1C48-40E2-8E66-1BADD42B5D2E}" type="pres">
      <dgm:prSet presAssocID="{66FD2725-38C7-4130-8775-EC0B9B818EF8}" presName="root2" presStyleCnt="0"/>
      <dgm:spPr/>
    </dgm:pt>
    <dgm:pt modelId="{B6E561A2-797F-4BCE-AA6C-64D07C1A25D7}" type="pres">
      <dgm:prSet presAssocID="{66FD2725-38C7-4130-8775-EC0B9B818EF8}" presName="LevelTwoTextNode" presStyleLbl="node2" presStyleIdx="0" presStyleCnt="6" custScaleX="258298" custScaleY="97734" custLinFactNeighborX="-573" custLinFactNeighborY="1124">
        <dgm:presLayoutVars>
          <dgm:chPref val="3"/>
        </dgm:presLayoutVars>
      </dgm:prSet>
      <dgm:spPr/>
      <dgm:t>
        <a:bodyPr/>
        <a:lstStyle/>
        <a:p>
          <a:endParaRPr kumimoji="1" lang="ja-JP" altLang="en-US"/>
        </a:p>
      </dgm:t>
    </dgm:pt>
    <dgm:pt modelId="{946FFD22-4E85-4B6E-9239-BAB57E401A3B}" type="pres">
      <dgm:prSet presAssocID="{66FD2725-38C7-4130-8775-EC0B9B818EF8}" presName="level3hierChild" presStyleCnt="0"/>
      <dgm:spPr/>
    </dgm:pt>
    <dgm:pt modelId="{8F30FBB7-B29C-469C-9B60-6CB972AECE9A}" type="pres">
      <dgm:prSet presAssocID="{441CDD20-E5E3-455F-8E95-D207BEA316BE}" presName="conn2-1" presStyleLbl="parChTrans1D3" presStyleIdx="0" presStyleCnt="6"/>
      <dgm:spPr/>
      <dgm:t>
        <a:bodyPr/>
        <a:lstStyle/>
        <a:p>
          <a:endParaRPr kumimoji="1" lang="ja-JP" altLang="en-US"/>
        </a:p>
      </dgm:t>
    </dgm:pt>
    <dgm:pt modelId="{FF49A413-9775-4C51-8C32-DD3F5E13E381}" type="pres">
      <dgm:prSet presAssocID="{441CDD20-E5E3-455F-8E95-D207BEA316BE}" presName="connTx" presStyleLbl="parChTrans1D3" presStyleIdx="0" presStyleCnt="6"/>
      <dgm:spPr/>
      <dgm:t>
        <a:bodyPr/>
        <a:lstStyle/>
        <a:p>
          <a:endParaRPr kumimoji="1" lang="ja-JP" altLang="en-US"/>
        </a:p>
      </dgm:t>
    </dgm:pt>
    <dgm:pt modelId="{E2501C1A-0163-4CD8-AE61-6B5474A5FE96}" type="pres">
      <dgm:prSet presAssocID="{1263F1F7-087E-4454-AA56-5EBCB33ABA72}" presName="root2" presStyleCnt="0"/>
      <dgm:spPr/>
    </dgm:pt>
    <dgm:pt modelId="{DB85C4D2-3438-45BC-9EFC-1BDEFBB09BB3}" type="pres">
      <dgm:prSet presAssocID="{1263F1F7-087E-4454-AA56-5EBCB33ABA72}" presName="LevelTwoTextNode" presStyleLbl="node3" presStyleIdx="0" presStyleCnt="6" custScaleX="252438" custScaleY="98863" custLinFactNeighborX="37755" custLinFactNeighborY="-332">
        <dgm:presLayoutVars>
          <dgm:chPref val="3"/>
        </dgm:presLayoutVars>
      </dgm:prSet>
      <dgm:spPr/>
      <dgm:t>
        <a:bodyPr/>
        <a:lstStyle/>
        <a:p>
          <a:endParaRPr kumimoji="1" lang="ja-JP" altLang="en-US"/>
        </a:p>
      </dgm:t>
    </dgm:pt>
    <dgm:pt modelId="{0059ECE9-EC99-406B-82EE-B835659AA0E7}" type="pres">
      <dgm:prSet presAssocID="{1263F1F7-087E-4454-AA56-5EBCB33ABA72}" presName="level3hierChild" presStyleCnt="0"/>
      <dgm:spPr/>
    </dgm:pt>
    <dgm:pt modelId="{B75B6082-25AC-4B11-9E38-BDB18501505F}" type="pres">
      <dgm:prSet presAssocID="{C7B67C27-8F6B-4BBD-B407-3C9B6A0BC39B}" presName="conn2-1" presStyleLbl="parChTrans1D2" presStyleIdx="1" presStyleCnt="6"/>
      <dgm:spPr/>
      <dgm:t>
        <a:bodyPr/>
        <a:lstStyle/>
        <a:p>
          <a:endParaRPr kumimoji="1" lang="ja-JP" altLang="en-US"/>
        </a:p>
      </dgm:t>
    </dgm:pt>
    <dgm:pt modelId="{162DA874-B367-4833-8716-27D77D5453D7}" type="pres">
      <dgm:prSet presAssocID="{C7B67C27-8F6B-4BBD-B407-3C9B6A0BC39B}" presName="connTx" presStyleLbl="parChTrans1D2" presStyleIdx="1" presStyleCnt="6"/>
      <dgm:spPr/>
      <dgm:t>
        <a:bodyPr/>
        <a:lstStyle/>
        <a:p>
          <a:endParaRPr kumimoji="1" lang="ja-JP" altLang="en-US"/>
        </a:p>
      </dgm:t>
    </dgm:pt>
    <dgm:pt modelId="{5380A03E-6CB7-43ED-9261-472BBAA294AC}" type="pres">
      <dgm:prSet presAssocID="{1D12D0BF-E259-4A2F-92CD-8C1E03BEAEE5}" presName="root2" presStyleCnt="0"/>
      <dgm:spPr/>
    </dgm:pt>
    <dgm:pt modelId="{B4C03E0E-CBCB-472B-BBCD-A3CEF928D4E3}" type="pres">
      <dgm:prSet presAssocID="{1D12D0BF-E259-4A2F-92CD-8C1E03BEAEE5}" presName="LevelTwoTextNode" presStyleLbl="node2" presStyleIdx="1" presStyleCnt="6" custScaleX="258298" custScaleY="97734" custLinFactNeighborX="434" custLinFactNeighborY="-1188">
        <dgm:presLayoutVars>
          <dgm:chPref val="3"/>
        </dgm:presLayoutVars>
      </dgm:prSet>
      <dgm:spPr/>
      <dgm:t>
        <a:bodyPr/>
        <a:lstStyle/>
        <a:p>
          <a:endParaRPr kumimoji="1" lang="ja-JP" altLang="en-US"/>
        </a:p>
      </dgm:t>
    </dgm:pt>
    <dgm:pt modelId="{8C212912-70E0-4B5D-8519-EE58C6764EE4}" type="pres">
      <dgm:prSet presAssocID="{1D12D0BF-E259-4A2F-92CD-8C1E03BEAEE5}" presName="level3hierChild" presStyleCnt="0"/>
      <dgm:spPr/>
    </dgm:pt>
    <dgm:pt modelId="{D916CC4F-02F9-4674-8530-68188CE44847}" type="pres">
      <dgm:prSet presAssocID="{BFF2805B-5C1C-4BB1-B175-C00BD7506091}" presName="conn2-1" presStyleLbl="parChTrans1D3" presStyleIdx="1" presStyleCnt="6"/>
      <dgm:spPr/>
      <dgm:t>
        <a:bodyPr/>
        <a:lstStyle/>
        <a:p>
          <a:endParaRPr kumimoji="1" lang="ja-JP" altLang="en-US"/>
        </a:p>
      </dgm:t>
    </dgm:pt>
    <dgm:pt modelId="{81A10A54-0B12-437F-90E2-7ABEDF1FC083}" type="pres">
      <dgm:prSet presAssocID="{BFF2805B-5C1C-4BB1-B175-C00BD7506091}" presName="connTx" presStyleLbl="parChTrans1D3" presStyleIdx="1" presStyleCnt="6"/>
      <dgm:spPr/>
      <dgm:t>
        <a:bodyPr/>
        <a:lstStyle/>
        <a:p>
          <a:endParaRPr kumimoji="1" lang="ja-JP" altLang="en-US"/>
        </a:p>
      </dgm:t>
    </dgm:pt>
    <dgm:pt modelId="{40AA145F-540A-42FA-90A7-1C920907D888}" type="pres">
      <dgm:prSet presAssocID="{A0A60208-BB17-4D6E-89F7-F78FAD592405}" presName="root2" presStyleCnt="0"/>
      <dgm:spPr/>
    </dgm:pt>
    <dgm:pt modelId="{C4958D86-501B-4B21-B111-B4FE144BC92F}" type="pres">
      <dgm:prSet presAssocID="{A0A60208-BB17-4D6E-89F7-F78FAD592405}" presName="LevelTwoTextNode" presStyleLbl="node3" presStyleIdx="1" presStyleCnt="6" custScaleX="252438" custScaleY="98863" custLinFactNeighborX="37755" custLinFactNeighborY="-961">
        <dgm:presLayoutVars>
          <dgm:chPref val="3"/>
        </dgm:presLayoutVars>
      </dgm:prSet>
      <dgm:spPr/>
      <dgm:t>
        <a:bodyPr/>
        <a:lstStyle/>
        <a:p>
          <a:endParaRPr kumimoji="1" lang="ja-JP" altLang="en-US"/>
        </a:p>
      </dgm:t>
    </dgm:pt>
    <dgm:pt modelId="{07462EA4-0C8A-45CE-83A7-8B1FAA34CF5C}" type="pres">
      <dgm:prSet presAssocID="{A0A60208-BB17-4D6E-89F7-F78FAD592405}" presName="level3hierChild" presStyleCnt="0"/>
      <dgm:spPr/>
    </dgm:pt>
    <dgm:pt modelId="{1B314F6D-FA8A-46B1-B1E6-938C5A2B9606}" type="pres">
      <dgm:prSet presAssocID="{D2A56EE3-5C17-47C9-82D4-1C81CECD1BEC}" presName="conn2-1" presStyleLbl="parChTrans1D2" presStyleIdx="2" presStyleCnt="6"/>
      <dgm:spPr/>
      <dgm:t>
        <a:bodyPr/>
        <a:lstStyle/>
        <a:p>
          <a:endParaRPr kumimoji="1" lang="ja-JP" altLang="en-US"/>
        </a:p>
      </dgm:t>
    </dgm:pt>
    <dgm:pt modelId="{E44CB6D4-7A34-455C-88BC-5D21F8F629F6}" type="pres">
      <dgm:prSet presAssocID="{D2A56EE3-5C17-47C9-82D4-1C81CECD1BEC}" presName="connTx" presStyleLbl="parChTrans1D2" presStyleIdx="2" presStyleCnt="6"/>
      <dgm:spPr/>
      <dgm:t>
        <a:bodyPr/>
        <a:lstStyle/>
        <a:p>
          <a:endParaRPr kumimoji="1" lang="ja-JP" altLang="en-US"/>
        </a:p>
      </dgm:t>
    </dgm:pt>
    <dgm:pt modelId="{B1A5844D-C94D-4438-85CF-D1878B8A1569}" type="pres">
      <dgm:prSet presAssocID="{2547DF27-D15B-48FF-8B0C-45C604319CA1}" presName="root2" presStyleCnt="0"/>
      <dgm:spPr/>
    </dgm:pt>
    <dgm:pt modelId="{CE3F27CC-D239-4AE3-8A36-66C80C2A66D7}" type="pres">
      <dgm:prSet presAssocID="{2547DF27-D15B-48FF-8B0C-45C604319CA1}" presName="LevelTwoTextNode" presStyleLbl="node2" presStyleIdx="2" presStyleCnt="6" custScaleX="258298" custScaleY="97734" custLinFactNeighborX="434" custLinFactNeighborY="-1188">
        <dgm:presLayoutVars>
          <dgm:chPref val="3"/>
        </dgm:presLayoutVars>
      </dgm:prSet>
      <dgm:spPr/>
      <dgm:t>
        <a:bodyPr/>
        <a:lstStyle/>
        <a:p>
          <a:endParaRPr kumimoji="1" lang="ja-JP" altLang="en-US"/>
        </a:p>
      </dgm:t>
    </dgm:pt>
    <dgm:pt modelId="{85B972E4-7A96-4FD2-8510-D88FDC4FA0B9}" type="pres">
      <dgm:prSet presAssocID="{2547DF27-D15B-48FF-8B0C-45C604319CA1}" presName="level3hierChild" presStyleCnt="0"/>
      <dgm:spPr/>
    </dgm:pt>
    <dgm:pt modelId="{213E1C7A-DF43-49E3-BE2E-8C380071D327}" type="pres">
      <dgm:prSet presAssocID="{52ADDAF2-2FD2-43E0-9202-CB6DCF0E3990}" presName="conn2-1" presStyleLbl="parChTrans1D3" presStyleIdx="2" presStyleCnt="6"/>
      <dgm:spPr/>
      <dgm:t>
        <a:bodyPr/>
        <a:lstStyle/>
        <a:p>
          <a:endParaRPr kumimoji="1" lang="ja-JP" altLang="en-US"/>
        </a:p>
      </dgm:t>
    </dgm:pt>
    <dgm:pt modelId="{0777BA1A-4C13-46B0-97FC-34FE42F51B2E}" type="pres">
      <dgm:prSet presAssocID="{52ADDAF2-2FD2-43E0-9202-CB6DCF0E3990}" presName="connTx" presStyleLbl="parChTrans1D3" presStyleIdx="2" presStyleCnt="6"/>
      <dgm:spPr/>
      <dgm:t>
        <a:bodyPr/>
        <a:lstStyle/>
        <a:p>
          <a:endParaRPr kumimoji="1" lang="ja-JP" altLang="en-US"/>
        </a:p>
      </dgm:t>
    </dgm:pt>
    <dgm:pt modelId="{8EC0C3CF-6A3A-4D38-9108-768068827FA9}" type="pres">
      <dgm:prSet presAssocID="{E7D5C989-B6E7-49EA-93F5-7EF6A1719AA4}" presName="root2" presStyleCnt="0"/>
      <dgm:spPr/>
    </dgm:pt>
    <dgm:pt modelId="{2040C1A8-6D0E-4C1D-9A83-6F073049B0BB}" type="pres">
      <dgm:prSet presAssocID="{E7D5C989-B6E7-49EA-93F5-7EF6A1719AA4}" presName="LevelTwoTextNode" presStyleLbl="node3" presStyleIdx="2" presStyleCnt="6" custScaleX="252438" custScaleY="98863" custLinFactNeighborX="37211">
        <dgm:presLayoutVars>
          <dgm:chPref val="3"/>
        </dgm:presLayoutVars>
      </dgm:prSet>
      <dgm:spPr/>
      <dgm:t>
        <a:bodyPr/>
        <a:lstStyle/>
        <a:p>
          <a:endParaRPr kumimoji="1" lang="ja-JP" altLang="en-US"/>
        </a:p>
      </dgm:t>
    </dgm:pt>
    <dgm:pt modelId="{75942F07-294D-4C4B-9781-797F2A5612BB}" type="pres">
      <dgm:prSet presAssocID="{E7D5C989-B6E7-49EA-93F5-7EF6A1719AA4}" presName="level3hierChild" presStyleCnt="0"/>
      <dgm:spPr/>
    </dgm:pt>
    <dgm:pt modelId="{6B516371-F5AA-4B37-AA70-FC3C03946616}" type="pres">
      <dgm:prSet presAssocID="{EEDFCE98-5B15-43BE-BAAC-41BC137398F9}" presName="conn2-1" presStyleLbl="parChTrans1D2" presStyleIdx="3" presStyleCnt="6"/>
      <dgm:spPr/>
      <dgm:t>
        <a:bodyPr/>
        <a:lstStyle/>
        <a:p>
          <a:endParaRPr kumimoji="1" lang="ja-JP" altLang="en-US"/>
        </a:p>
      </dgm:t>
    </dgm:pt>
    <dgm:pt modelId="{E670B72B-7079-4EAD-BEAA-754C1847C5AA}" type="pres">
      <dgm:prSet presAssocID="{EEDFCE98-5B15-43BE-BAAC-41BC137398F9}" presName="connTx" presStyleLbl="parChTrans1D2" presStyleIdx="3" presStyleCnt="6"/>
      <dgm:spPr/>
      <dgm:t>
        <a:bodyPr/>
        <a:lstStyle/>
        <a:p>
          <a:endParaRPr kumimoji="1" lang="ja-JP" altLang="en-US"/>
        </a:p>
      </dgm:t>
    </dgm:pt>
    <dgm:pt modelId="{C7AB0DE9-3A3F-4FB8-ABC4-BC2427A029A4}" type="pres">
      <dgm:prSet presAssocID="{7330FBEA-0DE9-4D8E-B34E-8D7133518CCD}" presName="root2" presStyleCnt="0"/>
      <dgm:spPr/>
    </dgm:pt>
    <dgm:pt modelId="{153E80E7-82E2-4AF1-96D5-5AFEE9EEDA57}" type="pres">
      <dgm:prSet presAssocID="{7330FBEA-0DE9-4D8E-B34E-8D7133518CCD}" presName="LevelTwoTextNode" presStyleLbl="node2" presStyleIdx="3" presStyleCnt="6" custScaleX="258298" custScaleY="97734" custLinFactNeighborX="434" custLinFactNeighborY="-1188">
        <dgm:presLayoutVars>
          <dgm:chPref val="3"/>
        </dgm:presLayoutVars>
      </dgm:prSet>
      <dgm:spPr/>
      <dgm:t>
        <a:bodyPr/>
        <a:lstStyle/>
        <a:p>
          <a:endParaRPr kumimoji="1" lang="ja-JP" altLang="en-US"/>
        </a:p>
      </dgm:t>
    </dgm:pt>
    <dgm:pt modelId="{CCBF49E2-4701-4B01-BAA0-9C6D04FD4C24}" type="pres">
      <dgm:prSet presAssocID="{7330FBEA-0DE9-4D8E-B34E-8D7133518CCD}" presName="level3hierChild" presStyleCnt="0"/>
      <dgm:spPr/>
    </dgm:pt>
    <dgm:pt modelId="{2E84ADF8-236E-4550-A42A-03C75D9E9210}" type="pres">
      <dgm:prSet presAssocID="{D4548319-9D9B-4EC5-BAC2-BCCBE59928B8}" presName="conn2-1" presStyleLbl="parChTrans1D3" presStyleIdx="3" presStyleCnt="6"/>
      <dgm:spPr/>
      <dgm:t>
        <a:bodyPr/>
        <a:lstStyle/>
        <a:p>
          <a:endParaRPr kumimoji="1" lang="ja-JP" altLang="en-US"/>
        </a:p>
      </dgm:t>
    </dgm:pt>
    <dgm:pt modelId="{CD56FA20-1F42-4A88-8EC9-8AF77B84859A}" type="pres">
      <dgm:prSet presAssocID="{D4548319-9D9B-4EC5-BAC2-BCCBE59928B8}" presName="connTx" presStyleLbl="parChTrans1D3" presStyleIdx="3" presStyleCnt="6"/>
      <dgm:spPr/>
      <dgm:t>
        <a:bodyPr/>
        <a:lstStyle/>
        <a:p>
          <a:endParaRPr kumimoji="1" lang="ja-JP" altLang="en-US"/>
        </a:p>
      </dgm:t>
    </dgm:pt>
    <dgm:pt modelId="{5FD96B2A-0E17-4EC3-8DA3-A7C9D048B496}" type="pres">
      <dgm:prSet presAssocID="{40D2BB5D-B1F4-43D7-BCDA-E2A5096FF05D}" presName="root2" presStyleCnt="0"/>
      <dgm:spPr/>
    </dgm:pt>
    <dgm:pt modelId="{1E363F5A-8457-4162-BD7A-8BE55B6A14BA}" type="pres">
      <dgm:prSet presAssocID="{40D2BB5D-B1F4-43D7-BCDA-E2A5096FF05D}" presName="LevelTwoTextNode" presStyleLbl="node3" presStyleIdx="3" presStyleCnt="6" custScaleX="252438" custScaleY="98863" custLinFactNeighborX="38436" custLinFactNeighborY="-1600">
        <dgm:presLayoutVars>
          <dgm:chPref val="3"/>
        </dgm:presLayoutVars>
      </dgm:prSet>
      <dgm:spPr/>
      <dgm:t>
        <a:bodyPr/>
        <a:lstStyle/>
        <a:p>
          <a:endParaRPr kumimoji="1" lang="ja-JP" altLang="en-US"/>
        </a:p>
      </dgm:t>
    </dgm:pt>
    <dgm:pt modelId="{30B51C85-A4B5-4C9D-8818-59840BE4C2D4}" type="pres">
      <dgm:prSet presAssocID="{40D2BB5D-B1F4-43D7-BCDA-E2A5096FF05D}" presName="level3hierChild" presStyleCnt="0"/>
      <dgm:spPr/>
    </dgm:pt>
    <dgm:pt modelId="{E95F48D7-5904-4269-91C0-910798326F2F}" type="pres">
      <dgm:prSet presAssocID="{3E828AEE-B1BD-492E-BA62-C055D1878685}" presName="root1" presStyleCnt="0"/>
      <dgm:spPr/>
    </dgm:pt>
    <dgm:pt modelId="{1A419FDF-72A1-42DB-BDFE-A391BFAE35AE}" type="pres">
      <dgm:prSet presAssocID="{3E828AEE-B1BD-492E-BA62-C055D1878685}" presName="LevelOneTextNode" presStyleLbl="node0" presStyleIdx="1" presStyleCnt="2" custLinFactX="-19439" custLinFactNeighborX="-100000" custLinFactNeighborY="1499">
        <dgm:presLayoutVars>
          <dgm:chPref val="3"/>
        </dgm:presLayoutVars>
      </dgm:prSet>
      <dgm:spPr/>
      <dgm:t>
        <a:bodyPr/>
        <a:lstStyle/>
        <a:p>
          <a:endParaRPr kumimoji="1" lang="ja-JP" altLang="en-US"/>
        </a:p>
      </dgm:t>
    </dgm:pt>
    <dgm:pt modelId="{35B665AE-DDAF-4486-B5FE-1FCE4846C8AA}" type="pres">
      <dgm:prSet presAssocID="{3E828AEE-B1BD-492E-BA62-C055D1878685}" presName="level2hierChild" presStyleCnt="0"/>
      <dgm:spPr/>
    </dgm:pt>
    <dgm:pt modelId="{76538487-D7E3-4964-8C9E-E863D290FD29}" type="pres">
      <dgm:prSet presAssocID="{B263183B-E71C-45B7-A157-5EA05C8ECE0B}" presName="conn2-1" presStyleLbl="parChTrans1D2" presStyleIdx="4" presStyleCnt="6"/>
      <dgm:spPr/>
      <dgm:t>
        <a:bodyPr/>
        <a:lstStyle/>
        <a:p>
          <a:endParaRPr kumimoji="1" lang="ja-JP" altLang="en-US"/>
        </a:p>
      </dgm:t>
    </dgm:pt>
    <dgm:pt modelId="{96879114-0BA0-4E6E-AF5D-78163D43DF5D}" type="pres">
      <dgm:prSet presAssocID="{B263183B-E71C-45B7-A157-5EA05C8ECE0B}" presName="connTx" presStyleLbl="parChTrans1D2" presStyleIdx="4" presStyleCnt="6"/>
      <dgm:spPr/>
      <dgm:t>
        <a:bodyPr/>
        <a:lstStyle/>
        <a:p>
          <a:endParaRPr kumimoji="1" lang="ja-JP" altLang="en-US"/>
        </a:p>
      </dgm:t>
    </dgm:pt>
    <dgm:pt modelId="{629D41BC-6BB7-4359-936F-27D4B4445980}" type="pres">
      <dgm:prSet presAssocID="{6FF1B3BB-FF46-4ADA-AD1E-61D174A5232B}" presName="root2" presStyleCnt="0"/>
      <dgm:spPr/>
    </dgm:pt>
    <dgm:pt modelId="{56603319-FBE4-48B8-BA5B-8B1C775AD25B}" type="pres">
      <dgm:prSet presAssocID="{6FF1B3BB-FF46-4ADA-AD1E-61D174A5232B}" presName="LevelTwoTextNode" presStyleLbl="node2" presStyleIdx="4" presStyleCnt="6" custScaleX="258298" custScaleY="97734" custLinFactNeighborX="434" custLinFactNeighborY="-1188">
        <dgm:presLayoutVars>
          <dgm:chPref val="3"/>
        </dgm:presLayoutVars>
      </dgm:prSet>
      <dgm:spPr/>
      <dgm:t>
        <a:bodyPr/>
        <a:lstStyle/>
        <a:p>
          <a:endParaRPr kumimoji="1" lang="ja-JP" altLang="en-US"/>
        </a:p>
      </dgm:t>
    </dgm:pt>
    <dgm:pt modelId="{2F17D642-D8B8-49EF-848A-444F67A0D520}" type="pres">
      <dgm:prSet presAssocID="{6FF1B3BB-FF46-4ADA-AD1E-61D174A5232B}" presName="level3hierChild" presStyleCnt="0"/>
      <dgm:spPr/>
    </dgm:pt>
    <dgm:pt modelId="{BEC4334F-2C1E-4A2E-ADB9-7DCA6F1DA8F8}" type="pres">
      <dgm:prSet presAssocID="{7637ECE5-ACF9-4406-A908-32E0B6669450}" presName="conn2-1" presStyleLbl="parChTrans1D3" presStyleIdx="4" presStyleCnt="6"/>
      <dgm:spPr/>
      <dgm:t>
        <a:bodyPr/>
        <a:lstStyle/>
        <a:p>
          <a:endParaRPr kumimoji="1" lang="ja-JP" altLang="en-US"/>
        </a:p>
      </dgm:t>
    </dgm:pt>
    <dgm:pt modelId="{AC3322B8-A9ED-4FA5-8CD6-235FA5F18FE1}" type="pres">
      <dgm:prSet presAssocID="{7637ECE5-ACF9-4406-A908-32E0B6669450}" presName="connTx" presStyleLbl="parChTrans1D3" presStyleIdx="4" presStyleCnt="6"/>
      <dgm:spPr/>
      <dgm:t>
        <a:bodyPr/>
        <a:lstStyle/>
        <a:p>
          <a:endParaRPr kumimoji="1" lang="ja-JP" altLang="en-US"/>
        </a:p>
      </dgm:t>
    </dgm:pt>
    <dgm:pt modelId="{B31779B0-1875-46B5-B988-92EE883EB639}" type="pres">
      <dgm:prSet presAssocID="{2EA8F5AB-6895-49E1-B519-F3BC4FFA0296}" presName="root2" presStyleCnt="0"/>
      <dgm:spPr/>
    </dgm:pt>
    <dgm:pt modelId="{BCF8C4CB-EB36-4797-A1CE-63638EF5FADA}" type="pres">
      <dgm:prSet presAssocID="{2EA8F5AB-6895-49E1-B519-F3BC4FFA0296}" presName="LevelTwoTextNode" presStyleLbl="node3" presStyleIdx="4" presStyleCnt="6" custScaleX="252438" custScaleY="98863" custLinFactNeighborX="38599" custLinFactNeighborY="-1274">
        <dgm:presLayoutVars>
          <dgm:chPref val="3"/>
        </dgm:presLayoutVars>
      </dgm:prSet>
      <dgm:spPr/>
      <dgm:t>
        <a:bodyPr/>
        <a:lstStyle/>
        <a:p>
          <a:endParaRPr kumimoji="1" lang="ja-JP" altLang="en-US"/>
        </a:p>
      </dgm:t>
    </dgm:pt>
    <dgm:pt modelId="{1975DE31-EE96-47B7-87F6-CC4B313C1D1F}" type="pres">
      <dgm:prSet presAssocID="{2EA8F5AB-6895-49E1-B519-F3BC4FFA0296}" presName="level3hierChild" presStyleCnt="0"/>
      <dgm:spPr/>
    </dgm:pt>
    <dgm:pt modelId="{F4A3CDDE-ACA6-48CC-8C1D-1484BEB099E3}" type="pres">
      <dgm:prSet presAssocID="{38AF48E6-42E8-446D-8FD5-3CF84D2820FE}" presName="conn2-1" presStyleLbl="parChTrans1D2" presStyleIdx="5" presStyleCnt="6"/>
      <dgm:spPr/>
      <dgm:t>
        <a:bodyPr/>
        <a:lstStyle/>
        <a:p>
          <a:endParaRPr kumimoji="1" lang="ja-JP" altLang="en-US"/>
        </a:p>
      </dgm:t>
    </dgm:pt>
    <dgm:pt modelId="{5FA93BB6-0036-4630-9A94-D3C79EB352BC}" type="pres">
      <dgm:prSet presAssocID="{38AF48E6-42E8-446D-8FD5-3CF84D2820FE}" presName="connTx" presStyleLbl="parChTrans1D2" presStyleIdx="5" presStyleCnt="6"/>
      <dgm:spPr/>
      <dgm:t>
        <a:bodyPr/>
        <a:lstStyle/>
        <a:p>
          <a:endParaRPr kumimoji="1" lang="ja-JP" altLang="en-US"/>
        </a:p>
      </dgm:t>
    </dgm:pt>
    <dgm:pt modelId="{24C65A46-0A00-4637-A7F6-EBCABAEACB25}" type="pres">
      <dgm:prSet presAssocID="{F8EB9E5F-89E4-4A0A-91BC-DD57A4E9E9DF}" presName="root2" presStyleCnt="0"/>
      <dgm:spPr/>
    </dgm:pt>
    <dgm:pt modelId="{A2348D46-B174-44B2-94FC-CEC0AEDBA5D7}" type="pres">
      <dgm:prSet presAssocID="{F8EB9E5F-89E4-4A0A-91BC-DD57A4E9E9DF}" presName="LevelTwoTextNode" presStyleLbl="node2" presStyleIdx="5" presStyleCnt="6" custScaleX="258298" custScaleY="97734" custLinFactNeighborX="434" custLinFactNeighborY="-1188">
        <dgm:presLayoutVars>
          <dgm:chPref val="3"/>
        </dgm:presLayoutVars>
      </dgm:prSet>
      <dgm:spPr/>
      <dgm:t>
        <a:bodyPr/>
        <a:lstStyle/>
        <a:p>
          <a:endParaRPr kumimoji="1" lang="ja-JP" altLang="en-US"/>
        </a:p>
      </dgm:t>
    </dgm:pt>
    <dgm:pt modelId="{E17A1F57-C329-4513-977B-AA7EB4AF9A4C}" type="pres">
      <dgm:prSet presAssocID="{F8EB9E5F-89E4-4A0A-91BC-DD57A4E9E9DF}" presName="level3hierChild" presStyleCnt="0"/>
      <dgm:spPr/>
    </dgm:pt>
    <dgm:pt modelId="{C4F065FC-D485-4DB0-9671-FD20CFF9D64E}" type="pres">
      <dgm:prSet presAssocID="{D6D13EA6-D6E8-4AA9-B231-7115625FAF83}" presName="conn2-1" presStyleLbl="parChTrans1D3" presStyleIdx="5" presStyleCnt="6"/>
      <dgm:spPr/>
      <dgm:t>
        <a:bodyPr/>
        <a:lstStyle/>
        <a:p>
          <a:endParaRPr kumimoji="1" lang="ja-JP" altLang="en-US"/>
        </a:p>
      </dgm:t>
    </dgm:pt>
    <dgm:pt modelId="{7949483C-A30B-4D4A-9207-54228977A8ED}" type="pres">
      <dgm:prSet presAssocID="{D6D13EA6-D6E8-4AA9-B231-7115625FAF83}" presName="connTx" presStyleLbl="parChTrans1D3" presStyleIdx="5" presStyleCnt="6"/>
      <dgm:spPr/>
      <dgm:t>
        <a:bodyPr/>
        <a:lstStyle/>
        <a:p>
          <a:endParaRPr kumimoji="1" lang="ja-JP" altLang="en-US"/>
        </a:p>
      </dgm:t>
    </dgm:pt>
    <dgm:pt modelId="{AD984C15-0394-4DD9-9F8D-7DCDD2389F46}" type="pres">
      <dgm:prSet presAssocID="{B3A6787E-D1BA-4855-99F6-FB38BD3904EC}" presName="root2" presStyleCnt="0"/>
      <dgm:spPr/>
    </dgm:pt>
    <dgm:pt modelId="{ED39130E-4043-4D12-B1F7-5D55176AA2F9}" type="pres">
      <dgm:prSet presAssocID="{B3A6787E-D1BA-4855-99F6-FB38BD3904EC}" presName="LevelTwoTextNode" presStyleLbl="node3" presStyleIdx="5" presStyleCnt="6" custScaleX="252438" custScaleY="98863" custLinFactNeighborX="38762" custLinFactNeighborY="-1980">
        <dgm:presLayoutVars>
          <dgm:chPref val="3"/>
        </dgm:presLayoutVars>
      </dgm:prSet>
      <dgm:spPr/>
      <dgm:t>
        <a:bodyPr/>
        <a:lstStyle/>
        <a:p>
          <a:endParaRPr kumimoji="1" lang="ja-JP" altLang="en-US"/>
        </a:p>
      </dgm:t>
    </dgm:pt>
    <dgm:pt modelId="{240AF529-9F73-46E2-A492-FF57F0FF585A}" type="pres">
      <dgm:prSet presAssocID="{B3A6787E-D1BA-4855-99F6-FB38BD3904EC}" presName="level3hierChild" presStyleCnt="0"/>
      <dgm:spPr/>
    </dgm:pt>
  </dgm:ptLst>
  <dgm:cxnLst>
    <dgm:cxn modelId="{3D45BE17-9B81-4ACA-BCA4-B49E66820FFB}" type="presOf" srcId="{B263183B-E71C-45B7-A157-5EA05C8ECE0B}" destId="{76538487-D7E3-4964-8C9E-E863D290FD29}" srcOrd="0" destOrd="0" presId="urn:microsoft.com/office/officeart/2005/8/layout/hierarchy2"/>
    <dgm:cxn modelId="{63A5691E-B21D-4670-9826-C000919967C4}" type="presOf" srcId="{343121EA-6ABA-4A8C-8FE8-3CAF1EA4ED87}" destId="{0A1B3040-EECF-493B-9F99-AD49EAE34BEB}" srcOrd="1" destOrd="0" presId="urn:microsoft.com/office/officeart/2005/8/layout/hierarchy2"/>
    <dgm:cxn modelId="{35D75FE1-F290-4FCD-ABDC-6240027635C3}" srcId="{F8EB9E5F-89E4-4A0A-91BC-DD57A4E9E9DF}" destId="{B3A6787E-D1BA-4855-99F6-FB38BD3904EC}" srcOrd="0" destOrd="0" parTransId="{D6D13EA6-D6E8-4AA9-B231-7115625FAF83}" sibTransId="{D7ED4784-F0B9-4829-A694-548E71BB6C44}"/>
    <dgm:cxn modelId="{02E99560-BA1C-4203-A5AB-BEA41084DD9A}" srcId="{FD5D9A8C-C568-4DD7-B71F-3B8AA00D5655}" destId="{7330FBEA-0DE9-4D8E-B34E-8D7133518CCD}" srcOrd="3" destOrd="0" parTransId="{EEDFCE98-5B15-43BE-BAAC-41BC137398F9}" sibTransId="{FB287E0D-97D2-471B-89CB-F032E07CF7BA}"/>
    <dgm:cxn modelId="{62D6B9D5-0CDD-432D-800A-161AC58FFC89}" type="presOf" srcId="{BFF2805B-5C1C-4BB1-B175-C00BD7506091}" destId="{81A10A54-0B12-437F-90E2-7ABEDF1FC083}" srcOrd="1" destOrd="0" presId="urn:microsoft.com/office/officeart/2005/8/layout/hierarchy2"/>
    <dgm:cxn modelId="{B7DCBADA-E32E-4C16-9D96-C34CAEBC165B}" type="presOf" srcId="{EEDFCE98-5B15-43BE-BAAC-41BC137398F9}" destId="{E670B72B-7079-4EAD-BEAA-754C1847C5AA}" srcOrd="1" destOrd="0" presId="urn:microsoft.com/office/officeart/2005/8/layout/hierarchy2"/>
    <dgm:cxn modelId="{FA11B122-4BF7-47F8-9591-4799E04CF004}" type="presOf" srcId="{7637ECE5-ACF9-4406-A908-32E0B6669450}" destId="{BEC4334F-2C1E-4A2E-ADB9-7DCA6F1DA8F8}" srcOrd="0" destOrd="0" presId="urn:microsoft.com/office/officeart/2005/8/layout/hierarchy2"/>
    <dgm:cxn modelId="{60D6B057-B6D1-40F6-94F9-587EAEFD28FA}" type="presOf" srcId="{BFF2805B-5C1C-4BB1-B175-C00BD7506091}" destId="{D916CC4F-02F9-4674-8530-68188CE44847}" srcOrd="0" destOrd="0" presId="urn:microsoft.com/office/officeart/2005/8/layout/hierarchy2"/>
    <dgm:cxn modelId="{E19335F4-E019-4578-97C1-6B21068C260D}" type="presOf" srcId="{2547DF27-D15B-48FF-8B0C-45C604319CA1}" destId="{CE3F27CC-D239-4AE3-8A36-66C80C2A66D7}" srcOrd="0" destOrd="0" presId="urn:microsoft.com/office/officeart/2005/8/layout/hierarchy2"/>
    <dgm:cxn modelId="{E488A4D5-383A-4EAE-BC20-654C0322DB37}" type="presOf" srcId="{441CDD20-E5E3-455F-8E95-D207BEA316BE}" destId="{8F30FBB7-B29C-469C-9B60-6CB972AECE9A}" srcOrd="0" destOrd="0" presId="urn:microsoft.com/office/officeart/2005/8/layout/hierarchy2"/>
    <dgm:cxn modelId="{E3464DB3-3D34-4069-8E9D-19BA3AAA81EB}" type="presOf" srcId="{38AF48E6-42E8-446D-8FD5-3CF84D2820FE}" destId="{F4A3CDDE-ACA6-48CC-8C1D-1484BEB099E3}" srcOrd="0" destOrd="0" presId="urn:microsoft.com/office/officeart/2005/8/layout/hierarchy2"/>
    <dgm:cxn modelId="{1116D65D-7C76-4787-97AB-00C93ED35D40}" srcId="{FD5D9A8C-C568-4DD7-B71F-3B8AA00D5655}" destId="{66FD2725-38C7-4130-8775-EC0B9B818EF8}" srcOrd="0" destOrd="0" parTransId="{343121EA-6ABA-4A8C-8FE8-3CAF1EA4ED87}" sibTransId="{0E024A90-759F-4854-A12A-E9E8E683D376}"/>
    <dgm:cxn modelId="{09BE7A4D-BB76-4A38-B9A1-3F96E67339D1}" srcId="{3E828AEE-B1BD-492E-BA62-C055D1878685}" destId="{6FF1B3BB-FF46-4ADA-AD1E-61D174A5232B}" srcOrd="0" destOrd="0" parTransId="{B263183B-E71C-45B7-A157-5EA05C8ECE0B}" sibTransId="{35C7618F-D29E-4589-87E0-5EFC0773C966}"/>
    <dgm:cxn modelId="{0A76F555-215E-437A-90CC-A59F4E02DAB5}" srcId="{2547DF27-D15B-48FF-8B0C-45C604319CA1}" destId="{E7D5C989-B6E7-49EA-93F5-7EF6A1719AA4}" srcOrd="0" destOrd="0" parTransId="{52ADDAF2-2FD2-43E0-9202-CB6DCF0E3990}" sibTransId="{92E68CE1-AA16-4955-A27D-A5531165846F}"/>
    <dgm:cxn modelId="{C25FA988-BE65-415E-91B1-0548CF1E99E7}" type="presOf" srcId="{A0A60208-BB17-4D6E-89F7-F78FAD592405}" destId="{C4958D86-501B-4B21-B111-B4FE144BC92F}" srcOrd="0" destOrd="0" presId="urn:microsoft.com/office/officeart/2005/8/layout/hierarchy2"/>
    <dgm:cxn modelId="{2F35230B-1E3D-43F4-801D-9DC193D2F7E0}" type="presOf" srcId="{7637ECE5-ACF9-4406-A908-32E0B6669450}" destId="{AC3322B8-A9ED-4FA5-8CD6-235FA5F18FE1}" srcOrd="1" destOrd="0" presId="urn:microsoft.com/office/officeart/2005/8/layout/hierarchy2"/>
    <dgm:cxn modelId="{448E26F4-3507-424F-9102-1BC516A73906}" type="presOf" srcId="{D6D13EA6-D6E8-4AA9-B231-7115625FAF83}" destId="{7949483C-A30B-4D4A-9207-54228977A8ED}" srcOrd="1" destOrd="0" presId="urn:microsoft.com/office/officeart/2005/8/layout/hierarchy2"/>
    <dgm:cxn modelId="{9BADAD34-0813-442A-9B51-C8B276736D89}" type="presOf" srcId="{52ADDAF2-2FD2-43E0-9202-CB6DCF0E3990}" destId="{213E1C7A-DF43-49E3-BE2E-8C380071D327}" srcOrd="0" destOrd="0" presId="urn:microsoft.com/office/officeart/2005/8/layout/hierarchy2"/>
    <dgm:cxn modelId="{D31F80F8-FA43-4D08-959E-0CEB9AB796C1}" type="presOf" srcId="{C7B67C27-8F6B-4BBD-B407-3C9B6A0BC39B}" destId="{162DA874-B367-4833-8716-27D77D5453D7}" srcOrd="1" destOrd="0" presId="urn:microsoft.com/office/officeart/2005/8/layout/hierarchy2"/>
    <dgm:cxn modelId="{CB771926-4746-4331-ACB0-11386998D3EA}" type="presOf" srcId="{4384A78C-B982-4244-BE09-FA90AC25B2E8}" destId="{653ED42D-8578-4BCA-8C24-DD55FC6194FA}" srcOrd="0" destOrd="0" presId="urn:microsoft.com/office/officeart/2005/8/layout/hierarchy2"/>
    <dgm:cxn modelId="{F022BA92-9B73-418F-80BD-7140CA54E287}" srcId="{FD5D9A8C-C568-4DD7-B71F-3B8AA00D5655}" destId="{2547DF27-D15B-48FF-8B0C-45C604319CA1}" srcOrd="2" destOrd="0" parTransId="{D2A56EE3-5C17-47C9-82D4-1C81CECD1BEC}" sibTransId="{2C76A54B-46E0-48C9-8F1E-A37CDCA44B9C}"/>
    <dgm:cxn modelId="{64CF500E-E5F3-4419-B836-C5A3E127841E}" srcId="{1D12D0BF-E259-4A2F-92CD-8C1E03BEAEE5}" destId="{A0A60208-BB17-4D6E-89F7-F78FAD592405}" srcOrd="0" destOrd="0" parTransId="{BFF2805B-5C1C-4BB1-B175-C00BD7506091}" sibTransId="{B134C249-850B-4E67-9FD2-69F7832BA84C}"/>
    <dgm:cxn modelId="{3BBF5F89-731D-4C1C-BAA4-8C489D4315DC}" srcId="{4384A78C-B982-4244-BE09-FA90AC25B2E8}" destId="{FD5D9A8C-C568-4DD7-B71F-3B8AA00D5655}" srcOrd="0" destOrd="0" parTransId="{5A495810-EDFD-4F2C-9D49-A58741AAF7BE}" sibTransId="{A496C63E-3E0A-4036-B547-DF9E3A93E589}"/>
    <dgm:cxn modelId="{0E1799D3-B2E3-46D3-9B74-BD0382D94927}" type="presOf" srcId="{343121EA-6ABA-4A8C-8FE8-3CAF1EA4ED87}" destId="{5620D71A-259B-4980-856A-F925B3548273}" srcOrd="0" destOrd="0" presId="urn:microsoft.com/office/officeart/2005/8/layout/hierarchy2"/>
    <dgm:cxn modelId="{E1420C43-3BE2-40F5-AE6F-28CBC3F9453B}" srcId="{7330FBEA-0DE9-4D8E-B34E-8D7133518CCD}" destId="{40D2BB5D-B1F4-43D7-BCDA-E2A5096FF05D}" srcOrd="0" destOrd="0" parTransId="{D4548319-9D9B-4EC5-BAC2-BCCBE59928B8}" sibTransId="{F25F8D23-CABF-42E9-8197-EC7842AA4D57}"/>
    <dgm:cxn modelId="{BFABAC11-C0A5-44AB-9A97-0040E717D415}" type="presOf" srcId="{52ADDAF2-2FD2-43E0-9202-CB6DCF0E3990}" destId="{0777BA1A-4C13-46B0-97FC-34FE42F51B2E}" srcOrd="1" destOrd="0" presId="urn:microsoft.com/office/officeart/2005/8/layout/hierarchy2"/>
    <dgm:cxn modelId="{B10F452A-3CA2-4122-A7EB-E1EECBB64700}" type="presOf" srcId="{F8EB9E5F-89E4-4A0A-91BC-DD57A4E9E9DF}" destId="{A2348D46-B174-44B2-94FC-CEC0AEDBA5D7}" srcOrd="0" destOrd="0" presId="urn:microsoft.com/office/officeart/2005/8/layout/hierarchy2"/>
    <dgm:cxn modelId="{7EA7336E-6688-499E-88B3-DE968D79D678}" type="presOf" srcId="{FD5D9A8C-C568-4DD7-B71F-3B8AA00D5655}" destId="{418AAB59-D868-4E9E-B829-7AFD695BD029}" srcOrd="0" destOrd="0" presId="urn:microsoft.com/office/officeart/2005/8/layout/hierarchy2"/>
    <dgm:cxn modelId="{F0B1BAB2-B09D-4CE8-9A16-4A91A119DD36}" srcId="{6FF1B3BB-FF46-4ADA-AD1E-61D174A5232B}" destId="{2EA8F5AB-6895-49E1-B519-F3BC4FFA0296}" srcOrd="0" destOrd="0" parTransId="{7637ECE5-ACF9-4406-A908-32E0B6669450}" sibTransId="{E22D4696-7F29-457F-83DB-0712DC32C596}"/>
    <dgm:cxn modelId="{5EC8E2A8-B737-4DF1-A0C9-5BD6998F6D63}" type="presOf" srcId="{1263F1F7-087E-4454-AA56-5EBCB33ABA72}" destId="{DB85C4D2-3438-45BC-9EFC-1BDEFBB09BB3}" srcOrd="0" destOrd="0" presId="urn:microsoft.com/office/officeart/2005/8/layout/hierarchy2"/>
    <dgm:cxn modelId="{166D6EA9-506C-4C9D-A23D-1031743EFCCA}" type="presOf" srcId="{D4548319-9D9B-4EC5-BAC2-BCCBE59928B8}" destId="{CD56FA20-1F42-4A88-8EC9-8AF77B84859A}" srcOrd="1" destOrd="0" presId="urn:microsoft.com/office/officeart/2005/8/layout/hierarchy2"/>
    <dgm:cxn modelId="{CCAA963A-5EAE-4060-9CE8-4715D5B26FA5}" type="presOf" srcId="{C7B67C27-8F6B-4BBD-B407-3C9B6A0BC39B}" destId="{B75B6082-25AC-4B11-9E38-BDB18501505F}" srcOrd="0" destOrd="0" presId="urn:microsoft.com/office/officeart/2005/8/layout/hierarchy2"/>
    <dgm:cxn modelId="{149BF413-5B6D-46AE-BC90-7814EC783C0F}" type="presOf" srcId="{441CDD20-E5E3-455F-8E95-D207BEA316BE}" destId="{FF49A413-9775-4C51-8C32-DD3F5E13E381}" srcOrd="1" destOrd="0" presId="urn:microsoft.com/office/officeart/2005/8/layout/hierarchy2"/>
    <dgm:cxn modelId="{01D3F060-849C-42B8-8470-2FFF16FC0316}" type="presOf" srcId="{3E828AEE-B1BD-492E-BA62-C055D1878685}" destId="{1A419FDF-72A1-42DB-BDFE-A391BFAE35AE}" srcOrd="0" destOrd="0" presId="urn:microsoft.com/office/officeart/2005/8/layout/hierarchy2"/>
    <dgm:cxn modelId="{2DD84A7B-16F4-47FC-83DF-A0EC02335AAB}" type="presOf" srcId="{D2A56EE3-5C17-47C9-82D4-1C81CECD1BEC}" destId="{E44CB6D4-7A34-455C-88BC-5D21F8F629F6}" srcOrd="1" destOrd="0" presId="urn:microsoft.com/office/officeart/2005/8/layout/hierarchy2"/>
    <dgm:cxn modelId="{0C56CA41-EFC2-4346-BF90-8E47F94CA8C2}" type="presOf" srcId="{E7D5C989-B6E7-49EA-93F5-7EF6A1719AA4}" destId="{2040C1A8-6D0E-4C1D-9A83-6F073049B0BB}" srcOrd="0" destOrd="0" presId="urn:microsoft.com/office/officeart/2005/8/layout/hierarchy2"/>
    <dgm:cxn modelId="{AC133E1B-17CC-4CB7-81D3-478612141BB7}" type="presOf" srcId="{EEDFCE98-5B15-43BE-BAAC-41BC137398F9}" destId="{6B516371-F5AA-4B37-AA70-FC3C03946616}" srcOrd="0" destOrd="0" presId="urn:microsoft.com/office/officeart/2005/8/layout/hierarchy2"/>
    <dgm:cxn modelId="{DA886C66-9CA1-4195-ABE1-81FFF7890BF3}" type="presOf" srcId="{D4548319-9D9B-4EC5-BAC2-BCCBE59928B8}" destId="{2E84ADF8-236E-4550-A42A-03C75D9E9210}" srcOrd="0" destOrd="0" presId="urn:microsoft.com/office/officeart/2005/8/layout/hierarchy2"/>
    <dgm:cxn modelId="{E243E6F7-3E41-46C2-9B8A-A12427647A98}" type="presOf" srcId="{2EA8F5AB-6895-49E1-B519-F3BC4FFA0296}" destId="{BCF8C4CB-EB36-4797-A1CE-63638EF5FADA}" srcOrd="0" destOrd="0" presId="urn:microsoft.com/office/officeart/2005/8/layout/hierarchy2"/>
    <dgm:cxn modelId="{6F0CA7AF-BCE9-4A7F-AF07-BF77C7189C70}" srcId="{3E828AEE-B1BD-492E-BA62-C055D1878685}" destId="{F8EB9E5F-89E4-4A0A-91BC-DD57A4E9E9DF}" srcOrd="1" destOrd="0" parTransId="{38AF48E6-42E8-446D-8FD5-3CF84D2820FE}" sibTransId="{3FF28D6F-FBEC-4EE4-A9FA-EC533EE89E1D}"/>
    <dgm:cxn modelId="{F0BEEFC9-16C2-4E9D-9B1B-C54259CF3C64}" type="presOf" srcId="{7330FBEA-0DE9-4D8E-B34E-8D7133518CCD}" destId="{153E80E7-82E2-4AF1-96D5-5AFEE9EEDA57}" srcOrd="0" destOrd="0" presId="urn:microsoft.com/office/officeart/2005/8/layout/hierarchy2"/>
    <dgm:cxn modelId="{0EA1D511-DA28-4D8F-BA3C-A0565B6BC16E}" type="presOf" srcId="{B263183B-E71C-45B7-A157-5EA05C8ECE0B}" destId="{96879114-0BA0-4E6E-AF5D-78163D43DF5D}" srcOrd="1" destOrd="0" presId="urn:microsoft.com/office/officeart/2005/8/layout/hierarchy2"/>
    <dgm:cxn modelId="{A38959DA-353F-44F7-9F5E-75BFD4A0A32F}" type="presOf" srcId="{D6D13EA6-D6E8-4AA9-B231-7115625FAF83}" destId="{C4F065FC-D485-4DB0-9671-FD20CFF9D64E}" srcOrd="0" destOrd="0" presId="urn:microsoft.com/office/officeart/2005/8/layout/hierarchy2"/>
    <dgm:cxn modelId="{C348F9EC-23D6-4D15-9CC6-0E7F79351C8B}" srcId="{4384A78C-B982-4244-BE09-FA90AC25B2E8}" destId="{3E828AEE-B1BD-492E-BA62-C055D1878685}" srcOrd="1" destOrd="0" parTransId="{388AEAED-95F0-4DF9-9DDA-54AB1F936643}" sibTransId="{C42A23BC-A86A-4642-8DE9-159EC65F2C57}"/>
    <dgm:cxn modelId="{298F49B2-1789-4139-8802-5E6385D43F80}" type="presOf" srcId="{D2A56EE3-5C17-47C9-82D4-1C81CECD1BEC}" destId="{1B314F6D-FA8A-46B1-B1E6-938C5A2B9606}" srcOrd="0" destOrd="0" presId="urn:microsoft.com/office/officeart/2005/8/layout/hierarchy2"/>
    <dgm:cxn modelId="{F43F1769-5698-485F-B674-E8FA6AC56EDC}" type="presOf" srcId="{6FF1B3BB-FF46-4ADA-AD1E-61D174A5232B}" destId="{56603319-FBE4-48B8-BA5B-8B1C775AD25B}" srcOrd="0" destOrd="0" presId="urn:microsoft.com/office/officeart/2005/8/layout/hierarchy2"/>
    <dgm:cxn modelId="{B67D2082-AEFD-428C-B2DC-AAE87F6AD306}" type="presOf" srcId="{38AF48E6-42E8-446D-8FD5-3CF84D2820FE}" destId="{5FA93BB6-0036-4630-9A94-D3C79EB352BC}" srcOrd="1" destOrd="0" presId="urn:microsoft.com/office/officeart/2005/8/layout/hierarchy2"/>
    <dgm:cxn modelId="{BA04BE9D-3FDD-4A9C-AB11-7824366C0676}" type="presOf" srcId="{66FD2725-38C7-4130-8775-EC0B9B818EF8}" destId="{B6E561A2-797F-4BCE-AA6C-64D07C1A25D7}" srcOrd="0" destOrd="0" presId="urn:microsoft.com/office/officeart/2005/8/layout/hierarchy2"/>
    <dgm:cxn modelId="{32B27014-6219-4D92-9B5F-3A7F4DB7484B}" type="presOf" srcId="{B3A6787E-D1BA-4855-99F6-FB38BD3904EC}" destId="{ED39130E-4043-4D12-B1F7-5D55176AA2F9}" srcOrd="0" destOrd="0" presId="urn:microsoft.com/office/officeart/2005/8/layout/hierarchy2"/>
    <dgm:cxn modelId="{139F60FA-3476-4EF9-9619-1095770A302C}" type="presOf" srcId="{40D2BB5D-B1F4-43D7-BCDA-E2A5096FF05D}" destId="{1E363F5A-8457-4162-BD7A-8BE55B6A14BA}" srcOrd="0" destOrd="0" presId="urn:microsoft.com/office/officeart/2005/8/layout/hierarchy2"/>
    <dgm:cxn modelId="{3D100E18-7AC4-474C-B758-047968457C3B}" type="presOf" srcId="{1D12D0BF-E259-4A2F-92CD-8C1E03BEAEE5}" destId="{B4C03E0E-CBCB-472B-BBCD-A3CEF928D4E3}" srcOrd="0" destOrd="0" presId="urn:microsoft.com/office/officeart/2005/8/layout/hierarchy2"/>
    <dgm:cxn modelId="{D6319CB7-431F-4162-A8A5-2A4D24C59A51}" srcId="{FD5D9A8C-C568-4DD7-B71F-3B8AA00D5655}" destId="{1D12D0BF-E259-4A2F-92CD-8C1E03BEAEE5}" srcOrd="1" destOrd="0" parTransId="{C7B67C27-8F6B-4BBD-B407-3C9B6A0BC39B}" sibTransId="{3E5C1057-CED0-439B-BFF2-36BE8F9D605E}"/>
    <dgm:cxn modelId="{43BA4D75-6D0B-4739-BFD1-02B22F399B72}" srcId="{66FD2725-38C7-4130-8775-EC0B9B818EF8}" destId="{1263F1F7-087E-4454-AA56-5EBCB33ABA72}" srcOrd="0" destOrd="0" parTransId="{441CDD20-E5E3-455F-8E95-D207BEA316BE}" sibTransId="{544F0D65-1342-42FA-B7AC-C4EA49776C82}"/>
    <dgm:cxn modelId="{9BBEB8A4-9CDA-4519-812C-C59F9A36B830}" type="presParOf" srcId="{653ED42D-8578-4BCA-8C24-DD55FC6194FA}" destId="{4F374850-0B1D-468E-B471-30E6D53F5245}" srcOrd="0" destOrd="0" presId="urn:microsoft.com/office/officeart/2005/8/layout/hierarchy2"/>
    <dgm:cxn modelId="{7037E3B5-00E7-4D4E-9C86-DFE24F5CE31A}" type="presParOf" srcId="{4F374850-0B1D-468E-B471-30E6D53F5245}" destId="{418AAB59-D868-4E9E-B829-7AFD695BD029}" srcOrd="0" destOrd="0" presId="urn:microsoft.com/office/officeart/2005/8/layout/hierarchy2"/>
    <dgm:cxn modelId="{0ED3089B-EB03-44E0-93A3-E17252FE0232}" type="presParOf" srcId="{4F374850-0B1D-468E-B471-30E6D53F5245}" destId="{56E7E4BD-A83B-44BD-B5AA-E6C1753FB740}" srcOrd="1" destOrd="0" presId="urn:microsoft.com/office/officeart/2005/8/layout/hierarchy2"/>
    <dgm:cxn modelId="{1E09D16A-7F92-4CDB-A031-1DA26CC1DB3B}" type="presParOf" srcId="{56E7E4BD-A83B-44BD-B5AA-E6C1753FB740}" destId="{5620D71A-259B-4980-856A-F925B3548273}" srcOrd="0" destOrd="0" presId="urn:microsoft.com/office/officeart/2005/8/layout/hierarchy2"/>
    <dgm:cxn modelId="{01C7A434-069B-48A3-98D3-7889204CEB32}" type="presParOf" srcId="{5620D71A-259B-4980-856A-F925B3548273}" destId="{0A1B3040-EECF-493B-9F99-AD49EAE34BEB}" srcOrd="0" destOrd="0" presId="urn:microsoft.com/office/officeart/2005/8/layout/hierarchy2"/>
    <dgm:cxn modelId="{0E685F1A-1E91-457D-A0BE-56E60E9DC086}" type="presParOf" srcId="{56E7E4BD-A83B-44BD-B5AA-E6C1753FB740}" destId="{7EE51952-1C48-40E2-8E66-1BADD42B5D2E}" srcOrd="1" destOrd="0" presId="urn:microsoft.com/office/officeart/2005/8/layout/hierarchy2"/>
    <dgm:cxn modelId="{B9F05602-D31A-4B36-B734-D08F1EC6AE15}" type="presParOf" srcId="{7EE51952-1C48-40E2-8E66-1BADD42B5D2E}" destId="{B6E561A2-797F-4BCE-AA6C-64D07C1A25D7}" srcOrd="0" destOrd="0" presId="urn:microsoft.com/office/officeart/2005/8/layout/hierarchy2"/>
    <dgm:cxn modelId="{60F08D11-B1FB-414E-A3A2-FBD86799CD9B}" type="presParOf" srcId="{7EE51952-1C48-40E2-8E66-1BADD42B5D2E}" destId="{946FFD22-4E85-4B6E-9239-BAB57E401A3B}" srcOrd="1" destOrd="0" presId="urn:microsoft.com/office/officeart/2005/8/layout/hierarchy2"/>
    <dgm:cxn modelId="{C3CD5360-10CB-433C-84C8-EA83789B93F0}" type="presParOf" srcId="{946FFD22-4E85-4B6E-9239-BAB57E401A3B}" destId="{8F30FBB7-B29C-469C-9B60-6CB972AECE9A}" srcOrd="0" destOrd="0" presId="urn:microsoft.com/office/officeart/2005/8/layout/hierarchy2"/>
    <dgm:cxn modelId="{9F31CB0A-3CB1-4261-A158-CB1743800A7B}" type="presParOf" srcId="{8F30FBB7-B29C-469C-9B60-6CB972AECE9A}" destId="{FF49A413-9775-4C51-8C32-DD3F5E13E381}" srcOrd="0" destOrd="0" presId="urn:microsoft.com/office/officeart/2005/8/layout/hierarchy2"/>
    <dgm:cxn modelId="{65C71F12-03CA-4C7C-9F9A-528F4F33B451}" type="presParOf" srcId="{946FFD22-4E85-4B6E-9239-BAB57E401A3B}" destId="{E2501C1A-0163-4CD8-AE61-6B5474A5FE96}" srcOrd="1" destOrd="0" presId="urn:microsoft.com/office/officeart/2005/8/layout/hierarchy2"/>
    <dgm:cxn modelId="{72BB3174-768C-4E93-A251-67D4B36388F8}" type="presParOf" srcId="{E2501C1A-0163-4CD8-AE61-6B5474A5FE96}" destId="{DB85C4D2-3438-45BC-9EFC-1BDEFBB09BB3}" srcOrd="0" destOrd="0" presId="urn:microsoft.com/office/officeart/2005/8/layout/hierarchy2"/>
    <dgm:cxn modelId="{F02C491F-2CAD-4B7C-A116-58174850752B}" type="presParOf" srcId="{E2501C1A-0163-4CD8-AE61-6B5474A5FE96}" destId="{0059ECE9-EC99-406B-82EE-B835659AA0E7}" srcOrd="1" destOrd="0" presId="urn:microsoft.com/office/officeart/2005/8/layout/hierarchy2"/>
    <dgm:cxn modelId="{F3FEDD11-E489-47A1-BB7D-BA9D7F391569}" type="presParOf" srcId="{56E7E4BD-A83B-44BD-B5AA-E6C1753FB740}" destId="{B75B6082-25AC-4B11-9E38-BDB18501505F}" srcOrd="2" destOrd="0" presId="urn:microsoft.com/office/officeart/2005/8/layout/hierarchy2"/>
    <dgm:cxn modelId="{29711788-D3A7-4FCC-B3DF-467ED5324C81}" type="presParOf" srcId="{B75B6082-25AC-4B11-9E38-BDB18501505F}" destId="{162DA874-B367-4833-8716-27D77D5453D7}" srcOrd="0" destOrd="0" presId="urn:microsoft.com/office/officeart/2005/8/layout/hierarchy2"/>
    <dgm:cxn modelId="{1D7CE2C5-4D54-4B81-AE74-981E57F15CCF}" type="presParOf" srcId="{56E7E4BD-A83B-44BD-B5AA-E6C1753FB740}" destId="{5380A03E-6CB7-43ED-9261-472BBAA294AC}" srcOrd="3" destOrd="0" presId="urn:microsoft.com/office/officeart/2005/8/layout/hierarchy2"/>
    <dgm:cxn modelId="{FD45FEFF-1F27-439B-83C7-764086F8E6D0}" type="presParOf" srcId="{5380A03E-6CB7-43ED-9261-472BBAA294AC}" destId="{B4C03E0E-CBCB-472B-BBCD-A3CEF928D4E3}" srcOrd="0" destOrd="0" presId="urn:microsoft.com/office/officeart/2005/8/layout/hierarchy2"/>
    <dgm:cxn modelId="{5370BAB5-51A3-4E59-8075-B2ACB6105399}" type="presParOf" srcId="{5380A03E-6CB7-43ED-9261-472BBAA294AC}" destId="{8C212912-70E0-4B5D-8519-EE58C6764EE4}" srcOrd="1" destOrd="0" presId="urn:microsoft.com/office/officeart/2005/8/layout/hierarchy2"/>
    <dgm:cxn modelId="{BFF154B8-B30E-4B03-A15E-2A7324007549}" type="presParOf" srcId="{8C212912-70E0-4B5D-8519-EE58C6764EE4}" destId="{D916CC4F-02F9-4674-8530-68188CE44847}" srcOrd="0" destOrd="0" presId="urn:microsoft.com/office/officeart/2005/8/layout/hierarchy2"/>
    <dgm:cxn modelId="{E81E887B-CF47-401C-BECF-08516D2A319C}" type="presParOf" srcId="{D916CC4F-02F9-4674-8530-68188CE44847}" destId="{81A10A54-0B12-437F-90E2-7ABEDF1FC083}" srcOrd="0" destOrd="0" presId="urn:microsoft.com/office/officeart/2005/8/layout/hierarchy2"/>
    <dgm:cxn modelId="{D87CCC67-9690-4627-BD70-51E1694C5DF6}" type="presParOf" srcId="{8C212912-70E0-4B5D-8519-EE58C6764EE4}" destId="{40AA145F-540A-42FA-90A7-1C920907D888}" srcOrd="1" destOrd="0" presId="urn:microsoft.com/office/officeart/2005/8/layout/hierarchy2"/>
    <dgm:cxn modelId="{D0911ACE-B95A-44B7-B43C-6BCBD38E6903}" type="presParOf" srcId="{40AA145F-540A-42FA-90A7-1C920907D888}" destId="{C4958D86-501B-4B21-B111-B4FE144BC92F}" srcOrd="0" destOrd="0" presId="urn:microsoft.com/office/officeart/2005/8/layout/hierarchy2"/>
    <dgm:cxn modelId="{CBA9FF4F-6E9F-4333-9BED-5B2C8CE64ECE}" type="presParOf" srcId="{40AA145F-540A-42FA-90A7-1C920907D888}" destId="{07462EA4-0C8A-45CE-83A7-8B1FAA34CF5C}" srcOrd="1" destOrd="0" presId="urn:microsoft.com/office/officeart/2005/8/layout/hierarchy2"/>
    <dgm:cxn modelId="{A4982D52-2668-4D8F-B6CF-46F9E740D3F6}" type="presParOf" srcId="{56E7E4BD-A83B-44BD-B5AA-E6C1753FB740}" destId="{1B314F6D-FA8A-46B1-B1E6-938C5A2B9606}" srcOrd="4" destOrd="0" presId="urn:microsoft.com/office/officeart/2005/8/layout/hierarchy2"/>
    <dgm:cxn modelId="{5C480903-6611-4EDA-9077-241DA604CA87}" type="presParOf" srcId="{1B314F6D-FA8A-46B1-B1E6-938C5A2B9606}" destId="{E44CB6D4-7A34-455C-88BC-5D21F8F629F6}" srcOrd="0" destOrd="0" presId="urn:microsoft.com/office/officeart/2005/8/layout/hierarchy2"/>
    <dgm:cxn modelId="{D7456584-1045-496B-9EF9-F7B30F0B4875}" type="presParOf" srcId="{56E7E4BD-A83B-44BD-B5AA-E6C1753FB740}" destId="{B1A5844D-C94D-4438-85CF-D1878B8A1569}" srcOrd="5" destOrd="0" presId="urn:microsoft.com/office/officeart/2005/8/layout/hierarchy2"/>
    <dgm:cxn modelId="{62A5DD0F-196C-454E-A787-5C27A5315E2A}" type="presParOf" srcId="{B1A5844D-C94D-4438-85CF-D1878B8A1569}" destId="{CE3F27CC-D239-4AE3-8A36-66C80C2A66D7}" srcOrd="0" destOrd="0" presId="urn:microsoft.com/office/officeart/2005/8/layout/hierarchy2"/>
    <dgm:cxn modelId="{5B85E7CA-8B7E-40CE-8C3D-5975F75F099A}" type="presParOf" srcId="{B1A5844D-C94D-4438-85CF-D1878B8A1569}" destId="{85B972E4-7A96-4FD2-8510-D88FDC4FA0B9}" srcOrd="1" destOrd="0" presId="urn:microsoft.com/office/officeart/2005/8/layout/hierarchy2"/>
    <dgm:cxn modelId="{6E029AFC-5ECC-42CA-B9C9-9E0C11100AF3}" type="presParOf" srcId="{85B972E4-7A96-4FD2-8510-D88FDC4FA0B9}" destId="{213E1C7A-DF43-49E3-BE2E-8C380071D327}" srcOrd="0" destOrd="0" presId="urn:microsoft.com/office/officeart/2005/8/layout/hierarchy2"/>
    <dgm:cxn modelId="{64ABC7A6-14D0-423B-9EED-CAD7560646A0}" type="presParOf" srcId="{213E1C7A-DF43-49E3-BE2E-8C380071D327}" destId="{0777BA1A-4C13-46B0-97FC-34FE42F51B2E}" srcOrd="0" destOrd="0" presId="urn:microsoft.com/office/officeart/2005/8/layout/hierarchy2"/>
    <dgm:cxn modelId="{5D882E67-AD03-45FC-8438-37E335DA833E}" type="presParOf" srcId="{85B972E4-7A96-4FD2-8510-D88FDC4FA0B9}" destId="{8EC0C3CF-6A3A-4D38-9108-768068827FA9}" srcOrd="1" destOrd="0" presId="urn:microsoft.com/office/officeart/2005/8/layout/hierarchy2"/>
    <dgm:cxn modelId="{59272ED2-9DD6-4D16-8C83-CBE7CBCC283F}" type="presParOf" srcId="{8EC0C3CF-6A3A-4D38-9108-768068827FA9}" destId="{2040C1A8-6D0E-4C1D-9A83-6F073049B0BB}" srcOrd="0" destOrd="0" presId="urn:microsoft.com/office/officeart/2005/8/layout/hierarchy2"/>
    <dgm:cxn modelId="{DDF34B75-C0A9-4EB4-9840-798F6975943B}" type="presParOf" srcId="{8EC0C3CF-6A3A-4D38-9108-768068827FA9}" destId="{75942F07-294D-4C4B-9781-797F2A5612BB}" srcOrd="1" destOrd="0" presId="urn:microsoft.com/office/officeart/2005/8/layout/hierarchy2"/>
    <dgm:cxn modelId="{2E2F6DDF-8B24-4F3C-96FE-D1D2758204AA}" type="presParOf" srcId="{56E7E4BD-A83B-44BD-B5AA-E6C1753FB740}" destId="{6B516371-F5AA-4B37-AA70-FC3C03946616}" srcOrd="6" destOrd="0" presId="urn:microsoft.com/office/officeart/2005/8/layout/hierarchy2"/>
    <dgm:cxn modelId="{79B11720-1E17-4CC4-A55F-AD235477CDCA}" type="presParOf" srcId="{6B516371-F5AA-4B37-AA70-FC3C03946616}" destId="{E670B72B-7079-4EAD-BEAA-754C1847C5AA}" srcOrd="0" destOrd="0" presId="urn:microsoft.com/office/officeart/2005/8/layout/hierarchy2"/>
    <dgm:cxn modelId="{164B1D59-C78E-49A1-9F2E-9E5F92F4D448}" type="presParOf" srcId="{56E7E4BD-A83B-44BD-B5AA-E6C1753FB740}" destId="{C7AB0DE9-3A3F-4FB8-ABC4-BC2427A029A4}" srcOrd="7" destOrd="0" presId="urn:microsoft.com/office/officeart/2005/8/layout/hierarchy2"/>
    <dgm:cxn modelId="{A118A8B2-C08B-4763-BF51-E8FB46DC34E1}" type="presParOf" srcId="{C7AB0DE9-3A3F-4FB8-ABC4-BC2427A029A4}" destId="{153E80E7-82E2-4AF1-96D5-5AFEE9EEDA57}" srcOrd="0" destOrd="0" presId="urn:microsoft.com/office/officeart/2005/8/layout/hierarchy2"/>
    <dgm:cxn modelId="{4F4BCE9B-D651-4813-A87D-180E0018458A}" type="presParOf" srcId="{C7AB0DE9-3A3F-4FB8-ABC4-BC2427A029A4}" destId="{CCBF49E2-4701-4B01-BAA0-9C6D04FD4C24}" srcOrd="1" destOrd="0" presId="urn:microsoft.com/office/officeart/2005/8/layout/hierarchy2"/>
    <dgm:cxn modelId="{47D6E071-9CD3-4ECD-A7D2-4BB480F605FB}" type="presParOf" srcId="{CCBF49E2-4701-4B01-BAA0-9C6D04FD4C24}" destId="{2E84ADF8-236E-4550-A42A-03C75D9E9210}" srcOrd="0" destOrd="0" presId="urn:microsoft.com/office/officeart/2005/8/layout/hierarchy2"/>
    <dgm:cxn modelId="{11306352-6C94-4886-8D63-543DCAF9721F}" type="presParOf" srcId="{2E84ADF8-236E-4550-A42A-03C75D9E9210}" destId="{CD56FA20-1F42-4A88-8EC9-8AF77B84859A}" srcOrd="0" destOrd="0" presId="urn:microsoft.com/office/officeart/2005/8/layout/hierarchy2"/>
    <dgm:cxn modelId="{2AEA9A0C-1E98-4FBB-860E-F7529643708F}" type="presParOf" srcId="{CCBF49E2-4701-4B01-BAA0-9C6D04FD4C24}" destId="{5FD96B2A-0E17-4EC3-8DA3-A7C9D048B496}" srcOrd="1" destOrd="0" presId="urn:microsoft.com/office/officeart/2005/8/layout/hierarchy2"/>
    <dgm:cxn modelId="{A53B1911-7E27-4BDC-9532-6A1BE1CBB167}" type="presParOf" srcId="{5FD96B2A-0E17-4EC3-8DA3-A7C9D048B496}" destId="{1E363F5A-8457-4162-BD7A-8BE55B6A14BA}" srcOrd="0" destOrd="0" presId="urn:microsoft.com/office/officeart/2005/8/layout/hierarchy2"/>
    <dgm:cxn modelId="{0B25609E-BA74-49B0-9C72-5D5C97490245}" type="presParOf" srcId="{5FD96B2A-0E17-4EC3-8DA3-A7C9D048B496}" destId="{30B51C85-A4B5-4C9D-8818-59840BE4C2D4}" srcOrd="1" destOrd="0" presId="urn:microsoft.com/office/officeart/2005/8/layout/hierarchy2"/>
    <dgm:cxn modelId="{B5F42C48-76F8-40CA-BD25-894FDE382F9A}" type="presParOf" srcId="{653ED42D-8578-4BCA-8C24-DD55FC6194FA}" destId="{E95F48D7-5904-4269-91C0-910798326F2F}" srcOrd="1" destOrd="0" presId="urn:microsoft.com/office/officeart/2005/8/layout/hierarchy2"/>
    <dgm:cxn modelId="{1A24752E-84BA-4B7E-8203-8FBBA0C76552}" type="presParOf" srcId="{E95F48D7-5904-4269-91C0-910798326F2F}" destId="{1A419FDF-72A1-42DB-BDFE-A391BFAE35AE}" srcOrd="0" destOrd="0" presId="urn:microsoft.com/office/officeart/2005/8/layout/hierarchy2"/>
    <dgm:cxn modelId="{4F67A454-B8E8-445E-AAC3-C76689246AA3}" type="presParOf" srcId="{E95F48D7-5904-4269-91C0-910798326F2F}" destId="{35B665AE-DDAF-4486-B5FE-1FCE4846C8AA}" srcOrd="1" destOrd="0" presId="urn:microsoft.com/office/officeart/2005/8/layout/hierarchy2"/>
    <dgm:cxn modelId="{3BF9D384-1A10-49B4-86CB-2A7631315C8A}" type="presParOf" srcId="{35B665AE-DDAF-4486-B5FE-1FCE4846C8AA}" destId="{76538487-D7E3-4964-8C9E-E863D290FD29}" srcOrd="0" destOrd="0" presId="urn:microsoft.com/office/officeart/2005/8/layout/hierarchy2"/>
    <dgm:cxn modelId="{D4AA9D80-58FC-4735-8F6B-BEC29DB905AE}" type="presParOf" srcId="{76538487-D7E3-4964-8C9E-E863D290FD29}" destId="{96879114-0BA0-4E6E-AF5D-78163D43DF5D}" srcOrd="0" destOrd="0" presId="urn:microsoft.com/office/officeart/2005/8/layout/hierarchy2"/>
    <dgm:cxn modelId="{952F510F-64F1-43BD-B8A8-D3FF986E96C7}" type="presParOf" srcId="{35B665AE-DDAF-4486-B5FE-1FCE4846C8AA}" destId="{629D41BC-6BB7-4359-936F-27D4B4445980}" srcOrd="1" destOrd="0" presId="urn:microsoft.com/office/officeart/2005/8/layout/hierarchy2"/>
    <dgm:cxn modelId="{D6903798-3AE0-448F-B269-FE916C7A6CE7}" type="presParOf" srcId="{629D41BC-6BB7-4359-936F-27D4B4445980}" destId="{56603319-FBE4-48B8-BA5B-8B1C775AD25B}" srcOrd="0" destOrd="0" presId="urn:microsoft.com/office/officeart/2005/8/layout/hierarchy2"/>
    <dgm:cxn modelId="{71EC1649-94C5-4718-9496-5ABA1AE11229}" type="presParOf" srcId="{629D41BC-6BB7-4359-936F-27D4B4445980}" destId="{2F17D642-D8B8-49EF-848A-444F67A0D520}" srcOrd="1" destOrd="0" presId="urn:microsoft.com/office/officeart/2005/8/layout/hierarchy2"/>
    <dgm:cxn modelId="{31CD285D-2826-4D92-B3B6-2225246BADA3}" type="presParOf" srcId="{2F17D642-D8B8-49EF-848A-444F67A0D520}" destId="{BEC4334F-2C1E-4A2E-ADB9-7DCA6F1DA8F8}" srcOrd="0" destOrd="0" presId="urn:microsoft.com/office/officeart/2005/8/layout/hierarchy2"/>
    <dgm:cxn modelId="{45DD9F85-625F-4236-B60D-BC8D30FD0530}" type="presParOf" srcId="{BEC4334F-2C1E-4A2E-ADB9-7DCA6F1DA8F8}" destId="{AC3322B8-A9ED-4FA5-8CD6-235FA5F18FE1}" srcOrd="0" destOrd="0" presId="urn:microsoft.com/office/officeart/2005/8/layout/hierarchy2"/>
    <dgm:cxn modelId="{185CC45C-77C8-406D-9074-7A6517135C85}" type="presParOf" srcId="{2F17D642-D8B8-49EF-848A-444F67A0D520}" destId="{B31779B0-1875-46B5-B988-92EE883EB639}" srcOrd="1" destOrd="0" presId="urn:microsoft.com/office/officeart/2005/8/layout/hierarchy2"/>
    <dgm:cxn modelId="{FF40B92F-13F8-4AF0-8BE8-13F1CE19E21D}" type="presParOf" srcId="{B31779B0-1875-46B5-B988-92EE883EB639}" destId="{BCF8C4CB-EB36-4797-A1CE-63638EF5FADA}" srcOrd="0" destOrd="0" presId="urn:microsoft.com/office/officeart/2005/8/layout/hierarchy2"/>
    <dgm:cxn modelId="{995D9392-6AD9-4B8F-8162-FB605BE02041}" type="presParOf" srcId="{B31779B0-1875-46B5-B988-92EE883EB639}" destId="{1975DE31-EE96-47B7-87F6-CC4B313C1D1F}" srcOrd="1" destOrd="0" presId="urn:microsoft.com/office/officeart/2005/8/layout/hierarchy2"/>
    <dgm:cxn modelId="{9FC448EF-4AF3-4E09-8821-E1713EAA9C92}" type="presParOf" srcId="{35B665AE-DDAF-4486-B5FE-1FCE4846C8AA}" destId="{F4A3CDDE-ACA6-48CC-8C1D-1484BEB099E3}" srcOrd="2" destOrd="0" presId="urn:microsoft.com/office/officeart/2005/8/layout/hierarchy2"/>
    <dgm:cxn modelId="{41D4F81D-CD8E-40FA-A283-C4D218FA0321}" type="presParOf" srcId="{F4A3CDDE-ACA6-48CC-8C1D-1484BEB099E3}" destId="{5FA93BB6-0036-4630-9A94-D3C79EB352BC}" srcOrd="0" destOrd="0" presId="urn:microsoft.com/office/officeart/2005/8/layout/hierarchy2"/>
    <dgm:cxn modelId="{4EEAFDF2-C8A4-4F19-825C-B5752B670AC7}" type="presParOf" srcId="{35B665AE-DDAF-4486-B5FE-1FCE4846C8AA}" destId="{24C65A46-0A00-4637-A7F6-EBCABAEACB25}" srcOrd="3" destOrd="0" presId="urn:microsoft.com/office/officeart/2005/8/layout/hierarchy2"/>
    <dgm:cxn modelId="{57335F01-28B0-4056-8B2E-BB905DD69427}" type="presParOf" srcId="{24C65A46-0A00-4637-A7F6-EBCABAEACB25}" destId="{A2348D46-B174-44B2-94FC-CEC0AEDBA5D7}" srcOrd="0" destOrd="0" presId="urn:microsoft.com/office/officeart/2005/8/layout/hierarchy2"/>
    <dgm:cxn modelId="{619A1C01-AB87-463D-8DDD-8AE2DDDD2A65}" type="presParOf" srcId="{24C65A46-0A00-4637-A7F6-EBCABAEACB25}" destId="{E17A1F57-C329-4513-977B-AA7EB4AF9A4C}" srcOrd="1" destOrd="0" presId="urn:microsoft.com/office/officeart/2005/8/layout/hierarchy2"/>
    <dgm:cxn modelId="{AEFB7061-9EB2-4939-9113-631C2B16A24D}" type="presParOf" srcId="{E17A1F57-C329-4513-977B-AA7EB4AF9A4C}" destId="{C4F065FC-D485-4DB0-9671-FD20CFF9D64E}" srcOrd="0" destOrd="0" presId="urn:microsoft.com/office/officeart/2005/8/layout/hierarchy2"/>
    <dgm:cxn modelId="{3EFB1C93-379C-4FD9-B244-88F2B1DFC382}" type="presParOf" srcId="{C4F065FC-D485-4DB0-9671-FD20CFF9D64E}" destId="{7949483C-A30B-4D4A-9207-54228977A8ED}" srcOrd="0" destOrd="0" presId="urn:microsoft.com/office/officeart/2005/8/layout/hierarchy2"/>
    <dgm:cxn modelId="{BBB363C0-9BA4-45E2-93C1-D338C4AE2560}" type="presParOf" srcId="{E17A1F57-C329-4513-977B-AA7EB4AF9A4C}" destId="{AD984C15-0394-4DD9-9F8D-7DCDD2389F46}" srcOrd="1" destOrd="0" presId="urn:microsoft.com/office/officeart/2005/8/layout/hierarchy2"/>
    <dgm:cxn modelId="{6BE70A54-29FC-4EA1-801F-8A9B14B97F63}" type="presParOf" srcId="{AD984C15-0394-4DD9-9F8D-7DCDD2389F46}" destId="{ED39130E-4043-4D12-B1F7-5D55176AA2F9}" srcOrd="0" destOrd="0" presId="urn:microsoft.com/office/officeart/2005/8/layout/hierarchy2"/>
    <dgm:cxn modelId="{B655D63F-094A-49A6-A7CC-70D26F1C9475}" type="presParOf" srcId="{AD984C15-0394-4DD9-9F8D-7DCDD2389F46}" destId="{240AF529-9F73-46E2-A492-FF57F0FF585A}"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AAB59-D868-4E9E-B829-7AFD695BD029}">
      <dsp:nvSpPr>
        <dsp:cNvPr id="0" name=""/>
        <dsp:cNvSpPr/>
      </dsp:nvSpPr>
      <dsp:spPr>
        <a:xfrm>
          <a:off x="0" y="1885320"/>
          <a:ext cx="2141214" cy="1070607"/>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時期尚早</a:t>
          </a:r>
        </a:p>
      </dsp:txBody>
      <dsp:txXfrm>
        <a:off x="31357" y="1916677"/>
        <a:ext cx="2078500" cy="1007893"/>
      </dsp:txXfrm>
    </dsp:sp>
    <dsp:sp modelId="{5620D71A-259B-4980-856A-F925B3548273}">
      <dsp:nvSpPr>
        <dsp:cNvPr id="0" name=""/>
        <dsp:cNvSpPr/>
      </dsp:nvSpPr>
      <dsp:spPr>
        <a:xfrm rot="18778604">
          <a:off x="1733173" y="1469259"/>
          <a:ext cx="2563884" cy="26912"/>
        </a:xfrm>
        <a:custGeom>
          <a:avLst/>
          <a:gdLst/>
          <a:ahLst/>
          <a:cxnLst/>
          <a:rect l="0" t="0" r="0" b="0"/>
          <a:pathLst>
            <a:path>
              <a:moveTo>
                <a:pt x="0" y="13456"/>
              </a:moveTo>
              <a:lnTo>
                <a:pt x="2563884"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2951019" y="1418618"/>
        <a:ext cx="128194" cy="128194"/>
      </dsp:txXfrm>
    </dsp:sp>
    <dsp:sp modelId="{B6E561A2-797F-4BCE-AA6C-64D07C1A25D7}">
      <dsp:nvSpPr>
        <dsp:cNvPr id="0" name=""/>
        <dsp:cNvSpPr/>
      </dsp:nvSpPr>
      <dsp:spPr>
        <a:xfrm>
          <a:off x="3889018" y="21633"/>
          <a:ext cx="5530714" cy="1046347"/>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a:latin typeface="游ゴシック" panose="020B0400000000000000" pitchFamily="50" charset="-128"/>
              <a:ea typeface="游ゴシック" panose="020B0400000000000000" pitchFamily="50" charset="-128"/>
            </a:rPr>
            <a:t>自殺</a:t>
          </a:r>
          <a:endParaRPr kumimoji="1" lang="ja-JP" altLang="en-US" sz="3600" b="1" kern="1200" dirty="0">
            <a:latin typeface="游ゴシック" panose="020B0400000000000000" pitchFamily="50" charset="-128"/>
            <a:ea typeface="游ゴシック" panose="020B0400000000000000" pitchFamily="50" charset="-128"/>
          </a:endParaRPr>
        </a:p>
      </dsp:txBody>
      <dsp:txXfrm>
        <a:off x="3919664" y="52279"/>
        <a:ext cx="5469422" cy="985055"/>
      </dsp:txXfrm>
    </dsp:sp>
    <dsp:sp modelId="{8F30FBB7-B29C-469C-9B60-6CB972AECE9A}">
      <dsp:nvSpPr>
        <dsp:cNvPr id="0" name=""/>
        <dsp:cNvSpPr/>
      </dsp:nvSpPr>
      <dsp:spPr>
        <a:xfrm rot="21568050">
          <a:off x="9419695" y="523557"/>
          <a:ext cx="1677242" cy="26912"/>
        </a:xfrm>
        <a:custGeom>
          <a:avLst/>
          <a:gdLst/>
          <a:ahLst/>
          <a:cxnLst/>
          <a:rect l="0" t="0" r="0" b="0"/>
          <a:pathLst>
            <a:path>
              <a:moveTo>
                <a:pt x="0" y="13456"/>
              </a:moveTo>
              <a:lnTo>
                <a:pt x="1677242"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10216386" y="495082"/>
        <a:ext cx="83862" cy="83862"/>
      </dsp:txXfrm>
    </dsp:sp>
    <dsp:sp modelId="{DB85C4D2-3438-45BC-9EFC-1BDEFBB09BB3}">
      <dsp:nvSpPr>
        <dsp:cNvPr id="0" name=""/>
        <dsp:cNvSpPr/>
      </dsp:nvSpPr>
      <dsp:spPr>
        <a:xfrm>
          <a:off x="11096902" y="2"/>
          <a:ext cx="5405238" cy="1058434"/>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安全配慮義務不履行</a:t>
          </a:r>
        </a:p>
      </dsp:txBody>
      <dsp:txXfrm>
        <a:off x="11127902" y="31002"/>
        <a:ext cx="5343238" cy="996434"/>
      </dsp:txXfrm>
    </dsp:sp>
    <dsp:sp modelId="{B75B6082-25AC-4B11-9E38-BDB18501505F}">
      <dsp:nvSpPr>
        <dsp:cNvPr id="0" name=""/>
        <dsp:cNvSpPr/>
      </dsp:nvSpPr>
      <dsp:spPr>
        <a:xfrm rot="20336027">
          <a:off x="2077852" y="2066395"/>
          <a:ext cx="1896089" cy="26912"/>
        </a:xfrm>
        <a:custGeom>
          <a:avLst/>
          <a:gdLst/>
          <a:ahLst/>
          <a:cxnLst/>
          <a:rect l="0" t="0" r="0" b="0"/>
          <a:pathLst>
            <a:path>
              <a:moveTo>
                <a:pt x="0" y="13456"/>
              </a:moveTo>
              <a:lnTo>
                <a:pt x="1896089"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2978495" y="2032449"/>
        <a:ext cx="94804" cy="94804"/>
      </dsp:txXfrm>
    </dsp:sp>
    <dsp:sp modelId="{B4C03E0E-CBCB-472B-BBCD-A3CEF928D4E3}">
      <dsp:nvSpPr>
        <dsp:cNvPr id="0" name=""/>
        <dsp:cNvSpPr/>
      </dsp:nvSpPr>
      <dsp:spPr>
        <a:xfrm>
          <a:off x="3910580" y="1215906"/>
          <a:ext cx="5530714" cy="1046347"/>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a:latin typeface="游ゴシック" panose="020B0400000000000000" pitchFamily="50" charset="-128"/>
              <a:ea typeface="游ゴシック" panose="020B0400000000000000" pitchFamily="50" charset="-128"/>
            </a:rPr>
            <a:t>復職・休職の繰返し</a:t>
          </a:r>
          <a:endParaRPr kumimoji="1" lang="ja-JP" altLang="en-US" sz="3600" b="1" kern="1200" dirty="0">
            <a:latin typeface="游ゴシック" panose="020B0400000000000000" pitchFamily="50" charset="-128"/>
            <a:ea typeface="游ゴシック" panose="020B0400000000000000" pitchFamily="50" charset="-128"/>
          </a:endParaRPr>
        </a:p>
      </dsp:txBody>
      <dsp:txXfrm>
        <a:off x="3941226" y="1246552"/>
        <a:ext cx="5469422" cy="985055"/>
      </dsp:txXfrm>
    </dsp:sp>
    <dsp:sp modelId="{D916CC4F-02F9-4674-8530-68188CE44847}">
      <dsp:nvSpPr>
        <dsp:cNvPr id="0" name=""/>
        <dsp:cNvSpPr/>
      </dsp:nvSpPr>
      <dsp:spPr>
        <a:xfrm rot="5046">
          <a:off x="9441293" y="1726839"/>
          <a:ext cx="1655610" cy="26912"/>
        </a:xfrm>
        <a:custGeom>
          <a:avLst/>
          <a:gdLst/>
          <a:ahLst/>
          <a:cxnLst/>
          <a:rect l="0" t="0" r="0" b="0"/>
          <a:pathLst>
            <a:path>
              <a:moveTo>
                <a:pt x="0" y="13456"/>
              </a:moveTo>
              <a:lnTo>
                <a:pt x="1655610"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10227708" y="1698905"/>
        <a:ext cx="82780" cy="82780"/>
      </dsp:txXfrm>
    </dsp:sp>
    <dsp:sp modelId="{C4958D86-501B-4B21-B111-B4FE144BC92F}">
      <dsp:nvSpPr>
        <dsp:cNvPr id="0" name=""/>
        <dsp:cNvSpPr/>
      </dsp:nvSpPr>
      <dsp:spPr>
        <a:xfrm>
          <a:off x="11096902" y="1212293"/>
          <a:ext cx="5405238" cy="1058434"/>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a:latin typeface="游ゴシック" panose="020B0400000000000000" pitchFamily="50" charset="-128"/>
              <a:ea typeface="游ゴシック" panose="020B0400000000000000" pitchFamily="50" charset="-128"/>
            </a:rPr>
            <a:t>紛争化</a:t>
          </a:r>
          <a:endParaRPr kumimoji="1" lang="ja-JP" altLang="en-US" sz="3600" b="1" kern="1200" dirty="0">
            <a:latin typeface="游ゴシック" panose="020B0400000000000000" pitchFamily="50" charset="-128"/>
            <a:ea typeface="游ゴシック" panose="020B0400000000000000" pitchFamily="50" charset="-128"/>
          </a:endParaRPr>
        </a:p>
      </dsp:txBody>
      <dsp:txXfrm>
        <a:off x="11127902" y="1243293"/>
        <a:ext cx="5343238" cy="996434"/>
      </dsp:txXfrm>
    </dsp:sp>
    <dsp:sp modelId="{1B314F6D-FA8A-46B1-B1E6-938C5A2B9606}">
      <dsp:nvSpPr>
        <dsp:cNvPr id="0" name=""/>
        <dsp:cNvSpPr/>
      </dsp:nvSpPr>
      <dsp:spPr>
        <a:xfrm rot="1013836">
          <a:off x="2101297" y="2675908"/>
          <a:ext cx="1849200" cy="26912"/>
        </a:xfrm>
        <a:custGeom>
          <a:avLst/>
          <a:gdLst/>
          <a:ahLst/>
          <a:cxnLst/>
          <a:rect l="0" t="0" r="0" b="0"/>
          <a:pathLst>
            <a:path>
              <a:moveTo>
                <a:pt x="0" y="13456"/>
              </a:moveTo>
              <a:lnTo>
                <a:pt x="1849200"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2979667" y="2643134"/>
        <a:ext cx="92460" cy="92460"/>
      </dsp:txXfrm>
    </dsp:sp>
    <dsp:sp modelId="{CE3F27CC-D239-4AE3-8A36-66C80C2A66D7}">
      <dsp:nvSpPr>
        <dsp:cNvPr id="0" name=""/>
        <dsp:cNvSpPr/>
      </dsp:nvSpPr>
      <dsp:spPr>
        <a:xfrm>
          <a:off x="3910580" y="2434932"/>
          <a:ext cx="5530714" cy="1046347"/>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低空飛行</a:t>
          </a:r>
        </a:p>
      </dsp:txBody>
      <dsp:txXfrm>
        <a:off x="3941226" y="2465578"/>
        <a:ext cx="5469422" cy="985055"/>
      </dsp:txXfrm>
    </dsp:sp>
    <dsp:sp modelId="{213E1C7A-DF43-49E3-BE2E-8C380071D327}">
      <dsp:nvSpPr>
        <dsp:cNvPr id="0" name=""/>
        <dsp:cNvSpPr/>
      </dsp:nvSpPr>
      <dsp:spPr>
        <a:xfrm rot="26596">
          <a:off x="9441269" y="2951009"/>
          <a:ext cx="1644009" cy="26912"/>
        </a:xfrm>
        <a:custGeom>
          <a:avLst/>
          <a:gdLst/>
          <a:ahLst/>
          <a:cxnLst/>
          <a:rect l="0" t="0" r="0" b="0"/>
          <a:pathLst>
            <a:path>
              <a:moveTo>
                <a:pt x="0" y="13456"/>
              </a:moveTo>
              <a:lnTo>
                <a:pt x="1644009"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10222174" y="2923365"/>
        <a:ext cx="82200" cy="82200"/>
      </dsp:txXfrm>
    </dsp:sp>
    <dsp:sp modelId="{2040C1A8-6D0E-4C1D-9A83-6F073049B0BB}">
      <dsp:nvSpPr>
        <dsp:cNvPr id="0" name=""/>
        <dsp:cNvSpPr/>
      </dsp:nvSpPr>
      <dsp:spPr>
        <a:xfrm>
          <a:off x="11085254" y="2441607"/>
          <a:ext cx="5405238" cy="1058434"/>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周囲からの苦情</a:t>
          </a:r>
        </a:p>
      </dsp:txBody>
      <dsp:txXfrm>
        <a:off x="11116254" y="2472607"/>
        <a:ext cx="5343238" cy="996434"/>
      </dsp:txXfrm>
    </dsp:sp>
    <dsp:sp modelId="{6B516371-F5AA-4B37-AA70-FC3C03946616}">
      <dsp:nvSpPr>
        <dsp:cNvPr id="0" name=""/>
        <dsp:cNvSpPr/>
      </dsp:nvSpPr>
      <dsp:spPr>
        <a:xfrm rot="2687464">
          <a:off x="1779304" y="3285421"/>
          <a:ext cx="2493185" cy="26912"/>
        </a:xfrm>
        <a:custGeom>
          <a:avLst/>
          <a:gdLst/>
          <a:ahLst/>
          <a:cxnLst/>
          <a:rect l="0" t="0" r="0" b="0"/>
          <a:pathLst>
            <a:path>
              <a:moveTo>
                <a:pt x="0" y="13456"/>
              </a:moveTo>
              <a:lnTo>
                <a:pt x="2493185"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2963567" y="3236547"/>
        <a:ext cx="124659" cy="124659"/>
      </dsp:txXfrm>
    </dsp:sp>
    <dsp:sp modelId="{153E80E7-82E2-4AF1-96D5-5AFEE9EEDA57}">
      <dsp:nvSpPr>
        <dsp:cNvPr id="0" name=""/>
        <dsp:cNvSpPr/>
      </dsp:nvSpPr>
      <dsp:spPr>
        <a:xfrm>
          <a:off x="3910580" y="3653957"/>
          <a:ext cx="5530714" cy="1046347"/>
        </a:xfrm>
        <a:prstGeom prst="roundRect">
          <a:avLst>
            <a:gd name="adj" fmla="val 10000"/>
          </a:avLst>
        </a:prstGeom>
        <a:solidFill>
          <a:schemeClr val="accent1">
            <a:lumMod val="40000"/>
            <a:lumOff val="60000"/>
          </a:schemeClr>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パフォーマンス発揮</a:t>
          </a:r>
        </a:p>
      </dsp:txBody>
      <dsp:txXfrm>
        <a:off x="3941226" y="3684603"/>
        <a:ext cx="5469422" cy="985055"/>
      </dsp:txXfrm>
    </dsp:sp>
    <dsp:sp modelId="{2E84ADF8-236E-4550-A42A-03C75D9E9210}">
      <dsp:nvSpPr>
        <dsp:cNvPr id="0" name=""/>
        <dsp:cNvSpPr/>
      </dsp:nvSpPr>
      <dsp:spPr>
        <a:xfrm rot="21590921">
          <a:off x="9441291" y="4161469"/>
          <a:ext cx="1670195" cy="26912"/>
        </a:xfrm>
        <a:custGeom>
          <a:avLst/>
          <a:gdLst/>
          <a:ahLst/>
          <a:cxnLst/>
          <a:rect l="0" t="0" r="0" b="0"/>
          <a:pathLst>
            <a:path>
              <a:moveTo>
                <a:pt x="0" y="13456"/>
              </a:moveTo>
              <a:lnTo>
                <a:pt x="1670195"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10234634" y="4133171"/>
        <a:ext cx="83509" cy="83509"/>
      </dsp:txXfrm>
    </dsp:sp>
    <dsp:sp modelId="{1E363F5A-8457-4162-BD7A-8BE55B6A14BA}">
      <dsp:nvSpPr>
        <dsp:cNvPr id="0" name=""/>
        <dsp:cNvSpPr/>
      </dsp:nvSpPr>
      <dsp:spPr>
        <a:xfrm>
          <a:off x="11111484" y="3643503"/>
          <a:ext cx="5405238" cy="1058434"/>
        </a:xfrm>
        <a:prstGeom prst="roundRect">
          <a:avLst>
            <a:gd name="adj" fmla="val 10000"/>
          </a:avLst>
        </a:prstGeom>
        <a:solidFill>
          <a:schemeClr val="accent1">
            <a:lumMod val="40000"/>
            <a:lumOff val="60000"/>
          </a:schemeClr>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めでたし</a:t>
          </a:r>
        </a:p>
      </dsp:txBody>
      <dsp:txXfrm>
        <a:off x="11142484" y="3674503"/>
        <a:ext cx="5343238" cy="996434"/>
      </dsp:txXfrm>
    </dsp:sp>
    <dsp:sp modelId="{1A419FDF-72A1-42DB-BDFE-A391BFAE35AE}">
      <dsp:nvSpPr>
        <dsp:cNvPr id="0" name=""/>
        <dsp:cNvSpPr/>
      </dsp:nvSpPr>
      <dsp:spPr>
        <a:xfrm>
          <a:off x="0" y="5499133"/>
          <a:ext cx="2141214" cy="1070607"/>
        </a:xfrm>
        <a:prstGeom prst="roundRect">
          <a:avLst>
            <a:gd name="adj" fmla="val 10000"/>
          </a:avLst>
        </a:prstGeom>
        <a:solidFill>
          <a:schemeClr val="accent1"/>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復帰延期</a:t>
          </a:r>
        </a:p>
      </dsp:txBody>
      <dsp:txXfrm>
        <a:off x="31357" y="5530490"/>
        <a:ext cx="2078500" cy="1007893"/>
      </dsp:txXfrm>
    </dsp:sp>
    <dsp:sp modelId="{76538487-D7E3-4964-8C9E-E863D290FD29}">
      <dsp:nvSpPr>
        <dsp:cNvPr id="0" name=""/>
        <dsp:cNvSpPr/>
      </dsp:nvSpPr>
      <dsp:spPr>
        <a:xfrm rot="20409818">
          <a:off x="2085411" y="5701840"/>
          <a:ext cx="1880972" cy="26912"/>
        </a:xfrm>
        <a:custGeom>
          <a:avLst/>
          <a:gdLst/>
          <a:ahLst/>
          <a:cxnLst/>
          <a:rect l="0" t="0" r="0" b="0"/>
          <a:pathLst>
            <a:path>
              <a:moveTo>
                <a:pt x="0" y="13456"/>
              </a:moveTo>
              <a:lnTo>
                <a:pt x="1880972"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2978872" y="5668272"/>
        <a:ext cx="94048" cy="94048"/>
      </dsp:txXfrm>
    </dsp:sp>
    <dsp:sp modelId="{56603319-FBE4-48B8-BA5B-8B1C775AD25B}">
      <dsp:nvSpPr>
        <dsp:cNvPr id="0" name=""/>
        <dsp:cNvSpPr/>
      </dsp:nvSpPr>
      <dsp:spPr>
        <a:xfrm>
          <a:off x="3910580" y="4872983"/>
          <a:ext cx="5530714" cy="1046347"/>
        </a:xfrm>
        <a:prstGeom prst="roundRect">
          <a:avLst>
            <a:gd name="adj" fmla="val 10000"/>
          </a:avLst>
        </a:prstGeom>
        <a:solidFill>
          <a:schemeClr val="accent1"/>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後日復帰</a:t>
          </a:r>
        </a:p>
      </dsp:txBody>
      <dsp:txXfrm>
        <a:off x="3941226" y="4903629"/>
        <a:ext cx="5469422" cy="985055"/>
      </dsp:txXfrm>
    </dsp:sp>
    <dsp:sp modelId="{BEC4334F-2C1E-4A2E-ADB9-7DCA6F1DA8F8}">
      <dsp:nvSpPr>
        <dsp:cNvPr id="0" name=""/>
        <dsp:cNvSpPr/>
      </dsp:nvSpPr>
      <dsp:spPr>
        <a:xfrm rot="21598109">
          <a:off x="9441294" y="5382240"/>
          <a:ext cx="1673680" cy="26912"/>
        </a:xfrm>
        <a:custGeom>
          <a:avLst/>
          <a:gdLst/>
          <a:ahLst/>
          <a:cxnLst/>
          <a:rect l="0" t="0" r="0" b="0"/>
          <a:pathLst>
            <a:path>
              <a:moveTo>
                <a:pt x="0" y="13456"/>
              </a:moveTo>
              <a:lnTo>
                <a:pt x="1673680"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10236292" y="5353854"/>
        <a:ext cx="83684" cy="83684"/>
      </dsp:txXfrm>
    </dsp:sp>
    <dsp:sp modelId="{BCF8C4CB-EB36-4797-A1CE-63638EF5FADA}">
      <dsp:nvSpPr>
        <dsp:cNvPr id="0" name=""/>
        <dsp:cNvSpPr/>
      </dsp:nvSpPr>
      <dsp:spPr>
        <a:xfrm>
          <a:off x="11114974" y="4866019"/>
          <a:ext cx="5405238" cy="1058434"/>
        </a:xfrm>
        <a:prstGeom prst="roundRect">
          <a:avLst>
            <a:gd name="adj" fmla="val 10000"/>
          </a:avLst>
        </a:prstGeom>
        <a:solidFill>
          <a:schemeClr val="accent1"/>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まあまあ</a:t>
          </a:r>
        </a:p>
      </dsp:txBody>
      <dsp:txXfrm>
        <a:off x="11145974" y="4897019"/>
        <a:ext cx="5343238" cy="996434"/>
      </dsp:txXfrm>
    </dsp:sp>
    <dsp:sp modelId="{F4A3CDDE-ACA6-48CC-8C1D-1484BEB099E3}">
      <dsp:nvSpPr>
        <dsp:cNvPr id="0" name=""/>
        <dsp:cNvSpPr/>
      </dsp:nvSpPr>
      <dsp:spPr>
        <a:xfrm rot="1090260">
          <a:off x="2094779" y="6311353"/>
          <a:ext cx="1862235" cy="26912"/>
        </a:xfrm>
        <a:custGeom>
          <a:avLst/>
          <a:gdLst/>
          <a:ahLst/>
          <a:cxnLst/>
          <a:rect l="0" t="0" r="0" b="0"/>
          <a:pathLst>
            <a:path>
              <a:moveTo>
                <a:pt x="0" y="13456"/>
              </a:moveTo>
              <a:lnTo>
                <a:pt x="1862235"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2979341" y="6278253"/>
        <a:ext cx="93111" cy="93111"/>
      </dsp:txXfrm>
    </dsp:sp>
    <dsp:sp modelId="{A2348D46-B174-44B2-94FC-CEC0AEDBA5D7}">
      <dsp:nvSpPr>
        <dsp:cNvPr id="0" name=""/>
        <dsp:cNvSpPr/>
      </dsp:nvSpPr>
      <dsp:spPr>
        <a:xfrm>
          <a:off x="3910580" y="6092008"/>
          <a:ext cx="5530714" cy="1046347"/>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再度延期</a:t>
          </a:r>
        </a:p>
      </dsp:txBody>
      <dsp:txXfrm>
        <a:off x="3941226" y="6122654"/>
        <a:ext cx="5469422" cy="985055"/>
      </dsp:txXfrm>
    </dsp:sp>
    <dsp:sp modelId="{C4F065FC-D485-4DB0-9671-FD20CFF9D64E}">
      <dsp:nvSpPr>
        <dsp:cNvPr id="0" name=""/>
        <dsp:cNvSpPr/>
      </dsp:nvSpPr>
      <dsp:spPr>
        <a:xfrm rot="21582620">
          <a:off x="9441283" y="6597486"/>
          <a:ext cx="1677191" cy="26912"/>
        </a:xfrm>
        <a:custGeom>
          <a:avLst/>
          <a:gdLst/>
          <a:ahLst/>
          <a:cxnLst/>
          <a:rect l="0" t="0" r="0" b="0"/>
          <a:pathLst>
            <a:path>
              <a:moveTo>
                <a:pt x="0" y="13456"/>
              </a:moveTo>
              <a:lnTo>
                <a:pt x="1677191" y="13456"/>
              </a:lnTo>
            </a:path>
          </a:pathLst>
        </a:custGeom>
        <a:noFill/>
        <a:ln w="25400" cap="flat" cmpd="sng" algn="ctr">
          <a:solidFill>
            <a:schemeClr val="tx1">
              <a:lumMod val="60000"/>
              <a:lumOff val="4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244600">
            <a:lnSpc>
              <a:spcPct val="90000"/>
            </a:lnSpc>
            <a:spcBef>
              <a:spcPct val="0"/>
            </a:spcBef>
            <a:spcAft>
              <a:spcPct val="35000"/>
            </a:spcAft>
          </a:pPr>
          <a:endParaRPr kumimoji="1" lang="ja-JP" altLang="en-US" sz="2800" kern="1200">
            <a:latin typeface="游ゴシック" panose="020B0400000000000000" pitchFamily="50" charset="-128"/>
            <a:ea typeface="游ゴシック" panose="020B0400000000000000" pitchFamily="50" charset="-128"/>
          </a:endParaRPr>
        </a:p>
      </dsp:txBody>
      <dsp:txXfrm>
        <a:off x="10237949" y="6569013"/>
        <a:ext cx="83859" cy="83859"/>
      </dsp:txXfrm>
    </dsp:sp>
    <dsp:sp modelId="{ED39130E-4043-4D12-B1F7-5D55176AA2F9}">
      <dsp:nvSpPr>
        <dsp:cNvPr id="0" name=""/>
        <dsp:cNvSpPr/>
      </dsp:nvSpPr>
      <dsp:spPr>
        <a:xfrm>
          <a:off x="11118464" y="6077486"/>
          <a:ext cx="5405238" cy="1058434"/>
        </a:xfrm>
        <a:prstGeom prst="roundRect">
          <a:avLst>
            <a:gd name="adj" fmla="val 10000"/>
          </a:avLst>
        </a:prstGeom>
        <a:solidFill>
          <a:srgbClr val="C00000"/>
        </a:solidFill>
        <a:ln w="38100" cap="flat" cmpd="sng" algn="ctr">
          <a:no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80000" tIns="22860" rIns="180000" bIns="22860" numCol="1" spcCol="1270" anchor="ctr" anchorCtr="0">
          <a:noAutofit/>
        </a:bodyPr>
        <a:lstStyle/>
        <a:p>
          <a:pPr lvl="0" algn="ctr" defTabSz="1600200">
            <a:lnSpc>
              <a:spcPct val="90000"/>
            </a:lnSpc>
            <a:spcBef>
              <a:spcPct val="0"/>
            </a:spcBef>
            <a:spcAft>
              <a:spcPct val="35000"/>
            </a:spcAft>
          </a:pPr>
          <a:r>
            <a:rPr kumimoji="1" lang="ja-JP" altLang="en-US" sz="3600" b="1" kern="1200" dirty="0">
              <a:latin typeface="游ゴシック" panose="020B0400000000000000" pitchFamily="50" charset="-128"/>
              <a:ea typeface="游ゴシック" panose="020B0400000000000000" pitchFamily="50" charset="-128"/>
            </a:rPr>
            <a:t>賃金分の訴訟リスク</a:t>
          </a:r>
        </a:p>
      </dsp:txBody>
      <dsp:txXfrm>
        <a:off x="11149464" y="6108486"/>
        <a:ext cx="5343238" cy="99643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8163" cy="512763"/>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52B2FC43-B733-450C-AE56-FCC67134E634}" type="datetimeFigureOut">
              <a:rPr kumimoji="1" lang="ja-JP" altLang="en-US" smtClean="0"/>
              <a:t>2019/9/12</a:t>
            </a:fld>
            <a:endParaRPr kumimoji="1" lang="ja-JP" altLang="en-US"/>
          </a:p>
        </p:txBody>
      </p:sp>
      <p:sp>
        <p:nvSpPr>
          <p:cNvPr id="4" name="フッター プレースホルダー 3"/>
          <p:cNvSpPr>
            <a:spLocks noGrp="1"/>
          </p:cNvSpPr>
          <p:nvPr>
            <p:ph type="ftr" sz="quarter" idx="2"/>
          </p:nvPr>
        </p:nvSpPr>
        <p:spPr>
          <a:xfrm>
            <a:off x="1" y="9721850"/>
            <a:ext cx="3078163"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6D215411-4BF4-4D5B-B22D-98619FEA3D51}" type="slidenum">
              <a:rPr kumimoji="1" lang="ja-JP" altLang="en-US" smtClean="0"/>
              <a:t>‹#›</a:t>
            </a:fld>
            <a:endParaRPr kumimoji="1" lang="ja-JP" altLang="en-US"/>
          </a:p>
        </p:txBody>
      </p:sp>
    </p:spTree>
    <p:extLst>
      <p:ext uri="{BB962C8B-B14F-4D97-AF65-F5344CB8AC3E}">
        <p14:creationId xmlns:p14="http://schemas.microsoft.com/office/powerpoint/2010/main" val="28135581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1"/>
            <a:ext cx="3078427" cy="513508"/>
          </a:xfrm>
          <a:prstGeom prst="rect">
            <a:avLst/>
          </a:prstGeom>
          <a:noFill/>
          <a:ln>
            <a:noFill/>
          </a:ln>
        </p:spPr>
        <p:txBody>
          <a:bodyPr spcFirstLastPara="1" wrap="square" lIns="99059" tIns="49516" rIns="99059" bIns="49516" anchor="t" anchorCtr="0"/>
          <a:lstStyle>
            <a:lvl1pPr marR="0" lvl="0" algn="l" rtl="0">
              <a:spcBef>
                <a:spcPts val="0"/>
              </a:spcBef>
              <a:spcAft>
                <a:spcPts val="0"/>
              </a:spcAft>
              <a:buSzPts val="1400"/>
              <a:buNone/>
              <a:defRPr sz="1300" b="0" i="0" u="none" strike="noStrike" cap="none">
                <a:solidFill>
                  <a:schemeClr val="dk1"/>
                </a:solidFill>
                <a:latin typeface="游ゴシック Medium" panose="020B0500000000000000" pitchFamily="50" charset="-128"/>
                <a:ea typeface="游ゴシック Medium" panose="020B0500000000000000" pitchFamily="50" charset="-128"/>
                <a:cs typeface="Calibri"/>
                <a:sym typeface="Calibri"/>
              </a:defRPr>
            </a:lvl1pPr>
            <a:lvl2pPr marR="0" lvl="1"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9pPr>
          </a:lstStyle>
          <a:p>
            <a:endParaRPr lang="ja-JP" altLang="en-US" dirty="0"/>
          </a:p>
        </p:txBody>
      </p:sp>
      <p:sp>
        <p:nvSpPr>
          <p:cNvPr id="4" name="Google Shape;4;n"/>
          <p:cNvSpPr txBox="1">
            <a:spLocks noGrp="1"/>
          </p:cNvSpPr>
          <p:nvPr>
            <p:ph type="dt" idx="10"/>
          </p:nvPr>
        </p:nvSpPr>
        <p:spPr>
          <a:xfrm>
            <a:off x="4023993" y="1"/>
            <a:ext cx="3078427" cy="513508"/>
          </a:xfrm>
          <a:prstGeom prst="rect">
            <a:avLst/>
          </a:prstGeom>
          <a:noFill/>
          <a:ln>
            <a:noFill/>
          </a:ln>
        </p:spPr>
        <p:txBody>
          <a:bodyPr spcFirstLastPara="1" wrap="square" lIns="99059" tIns="49516" rIns="99059" bIns="49516" anchor="t" anchorCtr="0"/>
          <a:lstStyle>
            <a:lvl1pPr marR="0" lvl="0" algn="r" rtl="0">
              <a:spcBef>
                <a:spcPts val="0"/>
              </a:spcBef>
              <a:spcAft>
                <a:spcPts val="0"/>
              </a:spcAft>
              <a:buSzPts val="1400"/>
              <a:buNone/>
              <a:defRPr sz="1300" b="0" i="0" u="none" strike="noStrike" cap="none">
                <a:solidFill>
                  <a:schemeClr val="dk1"/>
                </a:solidFill>
                <a:latin typeface="游ゴシック Medium" panose="020B0500000000000000" pitchFamily="50" charset="-128"/>
                <a:ea typeface="游ゴシック Medium" panose="020B0500000000000000" pitchFamily="50" charset="-128"/>
                <a:cs typeface="Calibri"/>
                <a:sym typeface="Calibri"/>
              </a:defRPr>
            </a:lvl1pPr>
            <a:lvl2pPr marR="0" lvl="1"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9pPr>
          </a:lstStyle>
          <a:p>
            <a:endParaRPr lang="ja-JP" altLang="en-US" dirty="0"/>
          </a:p>
        </p:txBody>
      </p:sp>
      <p:sp>
        <p:nvSpPr>
          <p:cNvPr id="5" name="Google Shape;5;n"/>
          <p:cNvSpPr>
            <a:spLocks noGrp="1" noRot="1" noChangeAspect="1"/>
          </p:cNvSpPr>
          <p:nvPr>
            <p:ph type="sldImg" idx="3"/>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1" y="9721108"/>
            <a:ext cx="3078427" cy="513507"/>
          </a:xfrm>
          <a:prstGeom prst="rect">
            <a:avLst/>
          </a:prstGeom>
          <a:noFill/>
          <a:ln>
            <a:noFill/>
          </a:ln>
        </p:spPr>
        <p:txBody>
          <a:bodyPr spcFirstLastPara="1" wrap="square" lIns="99059" tIns="49516" rIns="99059" bIns="49516" anchor="b" anchorCtr="0"/>
          <a:lstStyle>
            <a:lvl1pPr marR="0" lvl="0" algn="l" rtl="0">
              <a:spcBef>
                <a:spcPts val="0"/>
              </a:spcBef>
              <a:spcAft>
                <a:spcPts val="0"/>
              </a:spcAft>
              <a:buSzPts val="1400"/>
              <a:buNone/>
              <a:defRPr sz="1300" b="0" i="0" u="none" strike="noStrike" cap="none">
                <a:solidFill>
                  <a:schemeClr val="dk1"/>
                </a:solidFill>
                <a:latin typeface="游ゴシック Medium" panose="020B0500000000000000" pitchFamily="50" charset="-128"/>
                <a:ea typeface="游ゴシック Medium" panose="020B0500000000000000" pitchFamily="50" charset="-128"/>
                <a:cs typeface="Calibri"/>
                <a:sym typeface="Calibri"/>
              </a:defRPr>
            </a:lvl1pPr>
            <a:lvl2pPr marR="0" lvl="1"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2900" b="0" i="0" u="none" strike="noStrike" cap="none">
                <a:solidFill>
                  <a:schemeClr val="dk1"/>
                </a:solidFill>
                <a:latin typeface="Calibri"/>
                <a:ea typeface="Calibri"/>
                <a:cs typeface="Calibri"/>
                <a:sym typeface="Calibri"/>
              </a:defRPr>
            </a:lvl9pPr>
          </a:lstStyle>
          <a:p>
            <a:endParaRPr lang="ja-JP" altLang="en-US" dirty="0"/>
          </a:p>
        </p:txBody>
      </p:sp>
      <p:sp>
        <p:nvSpPr>
          <p:cNvPr id="8" name="Google Shape;8;n"/>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lvl1pPr>
              <a:defRPr>
                <a:latin typeface="游ゴシック Medium" panose="020B0500000000000000" pitchFamily="50" charset="-128"/>
                <a:ea typeface="游ゴシック Medium" panose="020B0500000000000000" pitchFamily="50" charset="-128"/>
              </a:defRPr>
            </a:lvl1pPr>
          </a:lstStyle>
          <a:p>
            <a:pPr algn="r"/>
            <a:fld id="{00000000-1234-1234-1234-123412341234}" type="slidenum">
              <a:rPr lang="en-US" altLang="ja-JP" sz="1300" smtClean="0">
                <a:solidFill>
                  <a:schemeClr val="dk1"/>
                </a:solidFill>
                <a:cs typeface="Calibri"/>
                <a:sym typeface="Calibri"/>
              </a:rPr>
              <a:pPr algn="r"/>
              <a:t>‹#›</a:t>
            </a:fld>
            <a:endParaRPr lang="ja-JP" altLang="en-US" sz="1300" dirty="0">
              <a:solidFill>
                <a:schemeClr val="dk1"/>
              </a:solidFill>
              <a:cs typeface="Calibri"/>
              <a:sym typeface="Calibri"/>
            </a:endParaRPr>
          </a:p>
        </p:txBody>
      </p:sp>
    </p:spTree>
    <p:extLst>
      <p:ext uri="{BB962C8B-B14F-4D97-AF65-F5344CB8AC3E}">
        <p14:creationId xmlns:p14="http://schemas.microsoft.com/office/powerpoint/2010/main" val="31286621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游ゴシック Medium" panose="020B0500000000000000" pitchFamily="50" charset="-128"/>
        <a:ea typeface="游ゴシック Medium" panose="020B05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45" name="Google Shape;45;p1: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56873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2: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37" name="Google Shape;137;p12: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75562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4: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53" name="Google Shape;153;p14: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7078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5: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61" name="Google Shape;161;p15: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0256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6: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69" name="Google Shape;169;p16: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1280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7: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77" name="Google Shape;177;p17: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08970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8: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86" name="Google Shape;186;p18: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7107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9: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94" name="Google Shape;194;p19: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46668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0: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02" name="Google Shape;202;p20: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9383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21: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10" name="Google Shape;210;p21: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82887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22: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18" name="Google Shape;218;p22: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9963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7: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96" name="Google Shape;96;p7: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987162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23: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26" name="Google Shape;226;p23: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43702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24: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34" name="Google Shape;234;p24: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0555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5: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42" name="Google Shape;242;p25: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09780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26: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250" name="Google Shape;250;p26: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1993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7: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30</a:t>
            </a:fld>
            <a:endParaRPr sz="1300" dirty="0">
              <a:solidFill>
                <a:schemeClr val="dk1"/>
              </a:solidFill>
            </a:endParaRPr>
          </a:p>
        </p:txBody>
      </p:sp>
      <p:sp>
        <p:nvSpPr>
          <p:cNvPr id="259" name="Google Shape;259;p27: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0" name="Google Shape;260;p27: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Tree>
    <p:extLst>
      <p:ext uri="{BB962C8B-B14F-4D97-AF65-F5344CB8AC3E}">
        <p14:creationId xmlns:p14="http://schemas.microsoft.com/office/powerpoint/2010/main" val="10264654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8: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31</a:t>
            </a:fld>
            <a:endParaRPr sz="1300" dirty="0">
              <a:solidFill>
                <a:schemeClr val="dk1"/>
              </a:solidFill>
            </a:endParaRPr>
          </a:p>
        </p:txBody>
      </p:sp>
      <p:sp>
        <p:nvSpPr>
          <p:cNvPr id="268" name="Google Shape;268;p28: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9" name="Google Shape;269;p28: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Tree>
    <p:extLst>
      <p:ext uri="{BB962C8B-B14F-4D97-AF65-F5344CB8AC3E}">
        <p14:creationId xmlns:p14="http://schemas.microsoft.com/office/powerpoint/2010/main" val="28413275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9: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32</a:t>
            </a:fld>
            <a:endParaRPr sz="1300" dirty="0">
              <a:solidFill>
                <a:schemeClr val="dk1"/>
              </a:solidFill>
            </a:endParaRPr>
          </a:p>
        </p:txBody>
      </p:sp>
      <p:sp>
        <p:nvSpPr>
          <p:cNvPr id="277" name="Google Shape;277;p29: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8" name="Google Shape;278;p29: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Tree>
    <p:extLst>
      <p:ext uri="{BB962C8B-B14F-4D97-AF65-F5344CB8AC3E}">
        <p14:creationId xmlns:p14="http://schemas.microsoft.com/office/powerpoint/2010/main" val="2666140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30: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33</a:t>
            </a:fld>
            <a:endParaRPr sz="1300" dirty="0">
              <a:solidFill>
                <a:schemeClr val="dk1"/>
              </a:solidFill>
            </a:endParaRPr>
          </a:p>
        </p:txBody>
      </p:sp>
      <p:sp>
        <p:nvSpPr>
          <p:cNvPr id="286" name="Google Shape;286;p30: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7" name="Google Shape;287;p30: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Tree>
    <p:extLst>
      <p:ext uri="{BB962C8B-B14F-4D97-AF65-F5344CB8AC3E}">
        <p14:creationId xmlns:p14="http://schemas.microsoft.com/office/powerpoint/2010/main" val="12108705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1: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34</a:t>
            </a:fld>
            <a:endParaRPr sz="1300" dirty="0">
              <a:solidFill>
                <a:schemeClr val="dk1"/>
              </a:solidFill>
            </a:endParaRPr>
          </a:p>
        </p:txBody>
      </p:sp>
      <p:sp>
        <p:nvSpPr>
          <p:cNvPr id="295" name="Google Shape;295;p31: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6" name="Google Shape;296;p31: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Tree>
    <p:extLst>
      <p:ext uri="{BB962C8B-B14F-4D97-AF65-F5344CB8AC3E}">
        <p14:creationId xmlns:p14="http://schemas.microsoft.com/office/powerpoint/2010/main" val="36965285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32: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304" name="Google Shape;304;p32: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1122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2: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 name="Google Shape;51;p2: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
        <p:nvSpPr>
          <p:cNvPr id="52" name="Google Shape;52;p2: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7</a:t>
            </a:fld>
            <a:endParaRPr sz="1300" dirty="0">
              <a:solidFill>
                <a:schemeClr val="dk1"/>
              </a:solidFill>
            </a:endParaRPr>
          </a:p>
        </p:txBody>
      </p:sp>
    </p:spTree>
    <p:extLst>
      <p:ext uri="{BB962C8B-B14F-4D97-AF65-F5344CB8AC3E}">
        <p14:creationId xmlns:p14="http://schemas.microsoft.com/office/powerpoint/2010/main" val="22001496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33: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314" name="Google Shape;314;p33: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54687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34: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3" name="Google Shape;323;p34: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324" name="Google Shape;324;p34: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cs typeface="Calibri"/>
                <a:sym typeface="Calibri"/>
              </a:rPr>
              <a:pPr algn="r"/>
              <a:t>37</a:t>
            </a:fld>
            <a:endParaRPr sz="1300" dirty="0">
              <a:solidFill>
                <a:schemeClr val="dk1"/>
              </a:solidFill>
              <a:cs typeface="Calibri"/>
              <a:sym typeface="Calibri"/>
            </a:endParaRPr>
          </a:p>
        </p:txBody>
      </p:sp>
    </p:spTree>
    <p:extLst>
      <p:ext uri="{BB962C8B-B14F-4D97-AF65-F5344CB8AC3E}">
        <p14:creationId xmlns:p14="http://schemas.microsoft.com/office/powerpoint/2010/main" val="2401854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35: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2" name="Google Shape;332;p35: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333" name="Google Shape;333;p35: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cs typeface="Calibri"/>
                <a:sym typeface="Calibri"/>
              </a:rPr>
              <a:pPr algn="r"/>
              <a:t>38</a:t>
            </a:fld>
            <a:endParaRPr sz="1300" dirty="0">
              <a:solidFill>
                <a:schemeClr val="dk1"/>
              </a:solidFill>
              <a:cs typeface="Calibri"/>
              <a:sym typeface="Calibri"/>
            </a:endParaRPr>
          </a:p>
        </p:txBody>
      </p:sp>
    </p:spTree>
    <p:extLst>
      <p:ext uri="{BB962C8B-B14F-4D97-AF65-F5344CB8AC3E}">
        <p14:creationId xmlns:p14="http://schemas.microsoft.com/office/powerpoint/2010/main" val="21157491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6: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344" name="Google Shape;344;p36: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99765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39: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1" name="Google Shape;431;p39: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432" name="Google Shape;432;p39: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cs typeface="Calibri"/>
                <a:sym typeface="Calibri"/>
              </a:rPr>
              <a:pPr algn="r"/>
              <a:t>42</a:t>
            </a:fld>
            <a:endParaRPr sz="1300" dirty="0">
              <a:solidFill>
                <a:schemeClr val="dk1"/>
              </a:solidFill>
              <a:cs typeface="Calibri"/>
              <a:sym typeface="Calibri"/>
            </a:endParaRPr>
          </a:p>
        </p:txBody>
      </p:sp>
    </p:spTree>
    <p:extLst>
      <p:ext uri="{BB962C8B-B14F-4D97-AF65-F5344CB8AC3E}">
        <p14:creationId xmlns:p14="http://schemas.microsoft.com/office/powerpoint/2010/main" val="11385825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40: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3" name="Google Shape;443;p40: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r>
              <a:rPr lang="ja-JP" dirty="0">
                <a:latin typeface="游ゴシック Medium" panose="020B0500000000000000" pitchFamily="50" charset="-128"/>
                <a:ea typeface="游ゴシック Medium" panose="020B0500000000000000" pitchFamily="50" charset="-128"/>
              </a:rPr>
              <a:t>業務基準を満たし、かつ労務基準を満たす</a:t>
            </a:r>
            <a:endParaRPr dirty="0">
              <a:latin typeface="游ゴシック Medium" panose="020B0500000000000000" pitchFamily="50" charset="-128"/>
              <a:ea typeface="游ゴシック Medium" panose="020B0500000000000000" pitchFamily="50" charset="-128"/>
            </a:endParaRPr>
          </a:p>
        </p:txBody>
      </p:sp>
      <p:sp>
        <p:nvSpPr>
          <p:cNvPr id="444" name="Google Shape;444;p40: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cs typeface="Calibri"/>
                <a:sym typeface="Calibri"/>
              </a:rPr>
              <a:pPr algn="r"/>
              <a:t>45</a:t>
            </a:fld>
            <a:endParaRPr sz="1300" dirty="0">
              <a:solidFill>
                <a:schemeClr val="dk1"/>
              </a:solidFill>
              <a:cs typeface="Calibri"/>
              <a:sym typeface="Calibri"/>
            </a:endParaRPr>
          </a:p>
        </p:txBody>
      </p:sp>
    </p:spTree>
    <p:extLst>
      <p:ext uri="{BB962C8B-B14F-4D97-AF65-F5344CB8AC3E}">
        <p14:creationId xmlns:p14="http://schemas.microsoft.com/office/powerpoint/2010/main" val="12105637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41: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3" name="Google Shape;453;p41: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r>
              <a:rPr lang="ja-JP" dirty="0">
                <a:latin typeface="游ゴシック Medium" panose="020B0500000000000000" pitchFamily="50" charset="-128"/>
                <a:ea typeface="游ゴシック Medium" panose="020B0500000000000000" pitchFamily="50" charset="-128"/>
              </a:rPr>
              <a:t>業務基準を満たし、かつ労務基準を満たし、かつ健康基準を満たす</a:t>
            </a:r>
            <a:endParaRPr dirty="0">
              <a:latin typeface="游ゴシック Medium" panose="020B0500000000000000" pitchFamily="50" charset="-128"/>
              <a:ea typeface="游ゴシック Medium" panose="020B0500000000000000" pitchFamily="50" charset="-128"/>
            </a:endParaRPr>
          </a:p>
        </p:txBody>
      </p:sp>
      <p:sp>
        <p:nvSpPr>
          <p:cNvPr id="454" name="Google Shape;454;p41: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cs typeface="Calibri"/>
                <a:sym typeface="Calibri"/>
              </a:rPr>
              <a:pPr algn="r"/>
              <a:t>46</a:t>
            </a:fld>
            <a:endParaRPr sz="1300" dirty="0">
              <a:solidFill>
                <a:schemeClr val="dk1"/>
              </a:solidFill>
              <a:cs typeface="Calibri"/>
              <a:sym typeface="Calibri"/>
            </a:endParaRPr>
          </a:p>
        </p:txBody>
      </p:sp>
    </p:spTree>
    <p:extLst>
      <p:ext uri="{BB962C8B-B14F-4D97-AF65-F5344CB8AC3E}">
        <p14:creationId xmlns:p14="http://schemas.microsoft.com/office/powerpoint/2010/main" val="16021694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43: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480" name="Google Shape;480;p43: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88294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44: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488" name="Google Shape;488;p44: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609871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45: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496" name="Google Shape;496;p45: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6987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3:notes"/>
          <p:cNvSpPr txBox="1">
            <a:spLocks noGrp="1"/>
          </p:cNvSpPr>
          <p:nvPr>
            <p:ph type="sldNum" idx="12"/>
          </p:nvPr>
        </p:nvSpPr>
        <p:spPr>
          <a:xfrm>
            <a:off x="4023993" y="9721108"/>
            <a:ext cx="3078427" cy="513507"/>
          </a:xfrm>
          <a:prstGeom prst="rect">
            <a:avLst/>
          </a:prstGeom>
          <a:noFill/>
          <a:ln>
            <a:noFill/>
          </a:ln>
        </p:spPr>
        <p:txBody>
          <a:bodyPr spcFirstLastPara="1" wrap="square" lIns="99059" tIns="49516" rIns="99059" bIns="49516" anchor="b" anchorCtr="0">
            <a:noAutofit/>
          </a:bodyPr>
          <a:lstStyle/>
          <a:p>
            <a:pPr algn="r"/>
            <a:fld id="{00000000-1234-1234-1234-123412341234}" type="slidenum">
              <a:rPr lang="en-US" altLang="ja-JP" sz="1300">
                <a:solidFill>
                  <a:schemeClr val="dk1"/>
                </a:solidFill>
              </a:rPr>
              <a:pPr algn="r"/>
              <a:t>8</a:t>
            </a:fld>
            <a:endParaRPr sz="1300" dirty="0">
              <a:solidFill>
                <a:schemeClr val="dk1"/>
              </a:solidFill>
            </a:endParaRPr>
          </a:p>
        </p:txBody>
      </p:sp>
      <p:sp>
        <p:nvSpPr>
          <p:cNvPr id="61" name="Google Shape;61;p3: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2" name="Google Shape;62;p3:notes"/>
          <p:cNvSpPr txBox="1">
            <a:spLocks noGrp="1"/>
          </p:cNvSpPr>
          <p:nvPr>
            <p:ph type="body" idx="1"/>
          </p:nvPr>
        </p:nvSpPr>
        <p:spPr>
          <a:xfrm>
            <a:off x="710407" y="4925408"/>
            <a:ext cx="5683250" cy="4029879"/>
          </a:xfrm>
          <a:prstGeom prst="rect">
            <a:avLst/>
          </a:prstGeom>
          <a:noFill/>
          <a:ln>
            <a:noFill/>
          </a:ln>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cs typeface="Arial"/>
              <a:sym typeface="Arial"/>
            </a:endParaRPr>
          </a:p>
        </p:txBody>
      </p:sp>
    </p:spTree>
    <p:extLst>
      <p:ext uri="{BB962C8B-B14F-4D97-AF65-F5344CB8AC3E}">
        <p14:creationId xmlns:p14="http://schemas.microsoft.com/office/powerpoint/2010/main" val="5138217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46: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504" name="Google Shape;504;p46: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74410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4: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71" name="Google Shape;71;p4: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03109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5: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79" name="Google Shape;79;p5: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89853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スライド イメージ プレースホルダ 1">
            <a:extLst>
              <a:ext uri="{FF2B5EF4-FFF2-40B4-BE49-F238E27FC236}">
                <a16:creationId xmlns:a16="http://schemas.microsoft.com/office/drawing/2014/main" xmlns="" id="{281D3F54-D643-45EC-90B3-B30848720FA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0" name="ノート プレースホルダ 2">
            <a:extLst>
              <a:ext uri="{FF2B5EF4-FFF2-40B4-BE49-F238E27FC236}">
                <a16:creationId xmlns:a16="http://schemas.microsoft.com/office/drawing/2014/main" xmlns="" id="{758BEE07-A6B5-443B-834A-B717E21084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ja-JP" altLang="en-US">
              <a:latin typeface="Arial" panose="020B0604020202020204" pitchFamily="34" charset="0"/>
              <a:ea typeface="ＭＳ Ｐ明朝" panose="02020600040205080304" pitchFamily="18" charset="-128"/>
            </a:endParaRPr>
          </a:p>
        </p:txBody>
      </p:sp>
      <p:sp>
        <p:nvSpPr>
          <p:cNvPr id="94211" name="スライド番号プレースホルダ 3">
            <a:extLst>
              <a:ext uri="{FF2B5EF4-FFF2-40B4-BE49-F238E27FC236}">
                <a16:creationId xmlns:a16="http://schemas.microsoft.com/office/drawing/2014/main" xmlns="" id="{0AE27019-921C-4C7A-B988-6939828E4F0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300">
                <a:solidFill>
                  <a:schemeClr val="tx1"/>
                </a:solidFill>
                <a:latin typeface="Calibri" panose="020F0502020204030204" pitchFamily="34" charset="0"/>
                <a:ea typeface="ＭＳ Ｐゴシック" panose="020B0600070205080204" pitchFamily="50" charset="-128"/>
              </a:defRPr>
            </a:lvl1pPr>
            <a:lvl2pPr marL="804986" indent="-309610">
              <a:spcBef>
                <a:spcPct val="30000"/>
              </a:spcBef>
              <a:defRPr kumimoji="1" sz="1300">
                <a:solidFill>
                  <a:schemeClr val="tx1"/>
                </a:solidFill>
                <a:latin typeface="Calibri" panose="020F0502020204030204" pitchFamily="34" charset="0"/>
                <a:ea typeface="ＭＳ Ｐゴシック" panose="020B0600070205080204" pitchFamily="50" charset="-128"/>
              </a:defRPr>
            </a:lvl2pPr>
            <a:lvl3pPr marL="1238441" indent="-247688">
              <a:spcBef>
                <a:spcPct val="30000"/>
              </a:spcBef>
              <a:defRPr kumimoji="1" sz="1300">
                <a:solidFill>
                  <a:schemeClr val="tx1"/>
                </a:solidFill>
                <a:latin typeface="Calibri" panose="020F0502020204030204" pitchFamily="34" charset="0"/>
                <a:ea typeface="ＭＳ Ｐゴシック" panose="020B0600070205080204" pitchFamily="50" charset="-128"/>
              </a:defRPr>
            </a:lvl3pPr>
            <a:lvl4pPr marL="1733817" indent="-247688">
              <a:spcBef>
                <a:spcPct val="30000"/>
              </a:spcBef>
              <a:defRPr kumimoji="1" sz="1300">
                <a:solidFill>
                  <a:schemeClr val="tx1"/>
                </a:solidFill>
                <a:latin typeface="Calibri" panose="020F0502020204030204" pitchFamily="34" charset="0"/>
                <a:ea typeface="ＭＳ Ｐゴシック" panose="020B0600070205080204" pitchFamily="50" charset="-128"/>
              </a:defRPr>
            </a:lvl4pPr>
            <a:lvl5pPr marL="2229193" indent="-247688">
              <a:spcBef>
                <a:spcPct val="30000"/>
              </a:spcBef>
              <a:defRPr kumimoji="1" sz="1300">
                <a:solidFill>
                  <a:schemeClr val="tx1"/>
                </a:solidFill>
                <a:latin typeface="Calibri" panose="020F0502020204030204" pitchFamily="34" charset="0"/>
                <a:ea typeface="ＭＳ Ｐゴシック" panose="020B0600070205080204" pitchFamily="50" charset="-128"/>
              </a:defRPr>
            </a:lvl5pPr>
            <a:lvl6pPr marL="2724569" indent="-247688" eaLnBrk="0" fontAlgn="base" hangingPunct="0">
              <a:spcBef>
                <a:spcPct val="30000"/>
              </a:spcBef>
              <a:spcAft>
                <a:spcPct val="0"/>
              </a:spcAft>
              <a:defRPr kumimoji="1" sz="1300">
                <a:solidFill>
                  <a:schemeClr val="tx1"/>
                </a:solidFill>
                <a:latin typeface="Calibri" panose="020F0502020204030204" pitchFamily="34" charset="0"/>
                <a:ea typeface="ＭＳ Ｐゴシック" panose="020B0600070205080204" pitchFamily="50" charset="-128"/>
              </a:defRPr>
            </a:lvl6pPr>
            <a:lvl7pPr marL="3219945" indent="-247688" eaLnBrk="0" fontAlgn="base" hangingPunct="0">
              <a:spcBef>
                <a:spcPct val="30000"/>
              </a:spcBef>
              <a:spcAft>
                <a:spcPct val="0"/>
              </a:spcAft>
              <a:defRPr kumimoji="1" sz="1300">
                <a:solidFill>
                  <a:schemeClr val="tx1"/>
                </a:solidFill>
                <a:latin typeface="Calibri" panose="020F0502020204030204" pitchFamily="34" charset="0"/>
                <a:ea typeface="ＭＳ Ｐゴシック" panose="020B0600070205080204" pitchFamily="50" charset="-128"/>
              </a:defRPr>
            </a:lvl7pPr>
            <a:lvl8pPr marL="3715322" indent="-247688" eaLnBrk="0" fontAlgn="base" hangingPunct="0">
              <a:spcBef>
                <a:spcPct val="30000"/>
              </a:spcBef>
              <a:spcAft>
                <a:spcPct val="0"/>
              </a:spcAft>
              <a:defRPr kumimoji="1" sz="1300">
                <a:solidFill>
                  <a:schemeClr val="tx1"/>
                </a:solidFill>
                <a:latin typeface="Calibri" panose="020F0502020204030204" pitchFamily="34" charset="0"/>
                <a:ea typeface="ＭＳ Ｐゴシック" panose="020B0600070205080204" pitchFamily="50" charset="-128"/>
              </a:defRPr>
            </a:lvl8pPr>
            <a:lvl9pPr marL="4210698" indent="-247688" eaLnBrk="0" fontAlgn="base" hangingPunct="0">
              <a:spcBef>
                <a:spcPct val="30000"/>
              </a:spcBef>
              <a:spcAft>
                <a:spcPct val="0"/>
              </a:spcAft>
              <a:defRPr kumimoji="1" sz="1300">
                <a:solidFill>
                  <a:schemeClr val="tx1"/>
                </a:solidFill>
                <a:latin typeface="Calibri" panose="020F0502020204030204" pitchFamily="34" charset="0"/>
                <a:ea typeface="ＭＳ Ｐゴシック" panose="020B0600070205080204" pitchFamily="50" charset="-128"/>
              </a:defRPr>
            </a:lvl9pPr>
          </a:lstStyle>
          <a:p>
            <a:pPr>
              <a:spcBef>
                <a:spcPct val="0"/>
              </a:spcBef>
            </a:pPr>
            <a:fld id="{1B9C81B1-5BBD-41DD-8832-9214A4E056F8}" type="slidenum">
              <a:rPr lang="ja-JP" altLang="en-US" smtClean="0">
                <a:latin typeface="Arial" panose="020B0604020202020204" pitchFamily="34" charset="0"/>
              </a:rPr>
              <a:pPr>
                <a:spcBef>
                  <a:spcPct val="0"/>
                </a:spcBef>
              </a:pPr>
              <a:t>11</a:t>
            </a:fld>
            <a:endParaRPr lang="ja-JP" altLang="en-US">
              <a:latin typeface="Arial" panose="020B0604020202020204" pitchFamily="34" charset="0"/>
            </a:endParaRPr>
          </a:p>
        </p:txBody>
      </p:sp>
    </p:spTree>
    <p:extLst>
      <p:ext uri="{BB962C8B-B14F-4D97-AF65-F5344CB8AC3E}">
        <p14:creationId xmlns:p14="http://schemas.microsoft.com/office/powerpoint/2010/main" val="162185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スライド イメージ プレースホルダー 1">
            <a:extLst>
              <a:ext uri="{FF2B5EF4-FFF2-40B4-BE49-F238E27FC236}">
                <a16:creationId xmlns:a16="http://schemas.microsoft.com/office/drawing/2014/main" xmlns="" id="{CB8B41BA-A2BC-4D43-AB15-E984ED6B540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8" name="ノート プレースホルダー 2">
            <a:extLst>
              <a:ext uri="{FF2B5EF4-FFF2-40B4-BE49-F238E27FC236}">
                <a16:creationId xmlns:a16="http://schemas.microsoft.com/office/drawing/2014/main" xmlns="" id="{2B6F6C15-7F2B-4EC2-96F4-4B706F49DA7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a:t>グランゼコール　約</a:t>
            </a:r>
            <a:r>
              <a:rPr lang="en-US" altLang="ja-JP"/>
              <a:t>223</a:t>
            </a:r>
            <a:r>
              <a:rPr lang="ja-JP" altLang="en-US"/>
              <a:t>校、定員数十から</a:t>
            </a:r>
            <a:r>
              <a:rPr lang="en-US" altLang="ja-JP"/>
              <a:t>200</a:t>
            </a:r>
            <a:r>
              <a:rPr lang="ja-JP" altLang="en-US"/>
              <a:t>、総定員でも</a:t>
            </a:r>
            <a:r>
              <a:rPr lang="en-US" altLang="ja-JP"/>
              <a:t>1500</a:t>
            </a:r>
            <a:r>
              <a:rPr lang="ja-JP" altLang="en-US"/>
              <a:t>名ほど。（同世代の</a:t>
            </a:r>
            <a:r>
              <a:rPr lang="en-US" altLang="ja-JP"/>
              <a:t>2-3%</a:t>
            </a:r>
            <a:r>
              <a:rPr lang="ja-JP" altLang="en-US"/>
              <a:t>が進学可能）</a:t>
            </a:r>
            <a:endParaRPr lang="en-US" altLang="ja-JP"/>
          </a:p>
          <a:p>
            <a:r>
              <a:rPr lang="ja-JP" altLang="en-US"/>
              <a:t>（もちろん、）カルロス・ゴーン氏も出身者。</a:t>
            </a:r>
          </a:p>
        </p:txBody>
      </p:sp>
      <p:sp>
        <p:nvSpPr>
          <p:cNvPr id="101379" name="スライド番号プレースホルダー 3">
            <a:extLst>
              <a:ext uri="{FF2B5EF4-FFF2-40B4-BE49-F238E27FC236}">
                <a16:creationId xmlns:a16="http://schemas.microsoft.com/office/drawing/2014/main" xmlns="" id="{E93D8429-8F4C-4E53-8FCB-91A4A973EF8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alibri" panose="020F0502020204030204" pitchFamily="34" charset="0"/>
                <a:ea typeface="ＭＳ Ｐゴシック" panose="020B0600070205080204" pitchFamily="50" charset="-128"/>
              </a:defRPr>
            </a:lvl1pPr>
            <a:lvl2pPr marL="804986" indent="-309610">
              <a:defRPr kumimoji="1">
                <a:solidFill>
                  <a:schemeClr val="tx1"/>
                </a:solidFill>
                <a:latin typeface="Calibri" panose="020F0502020204030204" pitchFamily="34" charset="0"/>
                <a:ea typeface="ＭＳ Ｐゴシック" panose="020B0600070205080204" pitchFamily="50" charset="-128"/>
              </a:defRPr>
            </a:lvl2pPr>
            <a:lvl3pPr marL="1238441" indent="-247688">
              <a:defRPr kumimoji="1">
                <a:solidFill>
                  <a:schemeClr val="tx1"/>
                </a:solidFill>
                <a:latin typeface="Calibri" panose="020F0502020204030204" pitchFamily="34" charset="0"/>
                <a:ea typeface="ＭＳ Ｐゴシック" panose="020B0600070205080204" pitchFamily="50" charset="-128"/>
              </a:defRPr>
            </a:lvl3pPr>
            <a:lvl4pPr marL="1733817" indent="-247688">
              <a:defRPr kumimoji="1">
                <a:solidFill>
                  <a:schemeClr val="tx1"/>
                </a:solidFill>
                <a:latin typeface="Calibri" panose="020F0502020204030204" pitchFamily="34" charset="0"/>
                <a:ea typeface="ＭＳ Ｐゴシック" panose="020B0600070205080204" pitchFamily="50" charset="-128"/>
              </a:defRPr>
            </a:lvl4pPr>
            <a:lvl5pPr marL="2229193" indent="-247688">
              <a:defRPr kumimoji="1">
                <a:solidFill>
                  <a:schemeClr val="tx1"/>
                </a:solidFill>
                <a:latin typeface="Calibri" panose="020F0502020204030204" pitchFamily="34" charset="0"/>
                <a:ea typeface="ＭＳ Ｐゴシック" panose="020B0600070205080204" pitchFamily="50" charset="-128"/>
              </a:defRPr>
            </a:lvl5pPr>
            <a:lvl6pPr marL="2724569" indent="-247688"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3219945" indent="-247688"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715322" indent="-247688"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4210698" indent="-247688"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fld id="{E1AE7385-9124-4B66-B97C-06F7CEA2C4EF}" type="slidenum">
              <a:rPr lang="ja-JP" altLang="en-US" smtClean="0"/>
              <a:pPr/>
              <a:t>12</a:t>
            </a:fld>
            <a:endParaRPr lang="ja-JP" altLang="en-US"/>
          </a:p>
        </p:txBody>
      </p:sp>
    </p:spTree>
    <p:extLst>
      <p:ext uri="{BB962C8B-B14F-4D97-AF65-F5344CB8AC3E}">
        <p14:creationId xmlns:p14="http://schemas.microsoft.com/office/powerpoint/2010/main" val="21256223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1:notes"/>
          <p:cNvSpPr txBox="1">
            <a:spLocks noGrp="1"/>
          </p:cNvSpPr>
          <p:nvPr>
            <p:ph type="body" idx="1"/>
          </p:nvPr>
        </p:nvSpPr>
        <p:spPr>
          <a:xfrm>
            <a:off x="710407" y="4925408"/>
            <a:ext cx="5683250" cy="4029879"/>
          </a:xfrm>
          <a:prstGeom prst="rect">
            <a:avLst/>
          </a:prstGeom>
        </p:spPr>
        <p:txBody>
          <a:bodyPr spcFirstLastPara="1" wrap="square" lIns="99059" tIns="49516" rIns="99059" bIns="49516" anchor="t" anchorCtr="0">
            <a:noAutofit/>
          </a:bodyPr>
          <a:lstStyle/>
          <a:p>
            <a:pPr marL="0" indent="0"/>
            <a:endParaRPr dirty="0">
              <a:latin typeface="游ゴシック Medium" panose="020B0500000000000000" pitchFamily="50" charset="-128"/>
              <a:ea typeface="游ゴシック Medium" panose="020B0500000000000000" pitchFamily="50" charset="-128"/>
            </a:endParaRPr>
          </a:p>
        </p:txBody>
      </p:sp>
      <p:sp>
        <p:nvSpPr>
          <p:cNvPr id="129" name="Google Shape;129;p11:notes"/>
          <p:cNvSpPr>
            <a:spLocks noGrp="1" noRot="1" noChangeAspect="1"/>
          </p:cNvSpPr>
          <p:nvPr>
            <p:ph type="sldImg" idx="2"/>
          </p:nvPr>
        </p:nvSpPr>
        <p:spPr>
          <a:xfrm>
            <a:off x="481013" y="1277938"/>
            <a:ext cx="6143625" cy="34559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60156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4"/>
        <p:cNvGrpSpPr/>
        <p:nvPr/>
      </p:nvGrpSpPr>
      <p:grpSpPr>
        <a:xfrm>
          <a:off x="0" y="0"/>
          <a:ext cx="0" cy="0"/>
          <a:chOff x="0" y="0"/>
          <a:chExt cx="0" cy="0"/>
        </a:xfrm>
      </p:grpSpPr>
      <p:sp>
        <p:nvSpPr>
          <p:cNvPr id="15" name="Google Shape;15;p2"/>
          <p:cNvSpPr txBox="1">
            <a:spLocks noGrp="1"/>
          </p:cNvSpPr>
          <p:nvPr>
            <p:ph type="ctrTitle"/>
          </p:nvPr>
        </p:nvSpPr>
        <p:spPr>
          <a:xfrm>
            <a:off x="1371362" y="1683286"/>
            <a:ext cx="15542101" cy="3580847"/>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chemeClr val="accent1"/>
              </a:buClr>
              <a:buSzPts val="7200"/>
              <a:buFont typeface="Quattrocento Sans"/>
              <a:buNone/>
              <a:defRPr sz="7200">
                <a:latin typeface="游ゴシック Medium" panose="020B0500000000000000" pitchFamily="50" charset="-128"/>
                <a:ea typeface="游ゴシック Medium" panose="020B05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6" name="Google Shape;16;p2"/>
          <p:cNvSpPr txBox="1">
            <a:spLocks noGrp="1"/>
          </p:cNvSpPr>
          <p:nvPr>
            <p:ph type="subTitle" idx="1"/>
          </p:nvPr>
        </p:nvSpPr>
        <p:spPr>
          <a:xfrm>
            <a:off x="2285603" y="5402223"/>
            <a:ext cx="13713619" cy="2483260"/>
          </a:xfrm>
          <a:prstGeom prst="rect">
            <a:avLst/>
          </a:prstGeom>
          <a:noFill/>
          <a:ln>
            <a:noFill/>
          </a:ln>
        </p:spPr>
        <p:txBody>
          <a:bodyPr spcFirstLastPara="1" wrap="square" lIns="91425" tIns="45700" rIns="91425" bIns="45700" anchor="t" anchorCtr="0"/>
          <a:lstStyle>
            <a:lvl1pPr lvl="0" algn="ctr">
              <a:lnSpc>
                <a:spcPct val="150000"/>
              </a:lnSpc>
              <a:spcBef>
                <a:spcPts val="3600"/>
              </a:spcBef>
              <a:spcAft>
                <a:spcPts val="0"/>
              </a:spcAft>
              <a:buClr>
                <a:schemeClr val="dk1"/>
              </a:buClr>
              <a:buSzPts val="3600"/>
              <a:buNone/>
              <a:defRPr sz="3600">
                <a:latin typeface="游ゴシック Medium" panose="020B0500000000000000" pitchFamily="50" charset="-128"/>
                <a:ea typeface="游ゴシック Medium" panose="020B0500000000000000" pitchFamily="50" charset="-128"/>
              </a:defRPr>
            </a:lvl1pPr>
            <a:lvl2pPr lvl="1" algn="ctr">
              <a:lnSpc>
                <a:spcPct val="120000"/>
              </a:lnSpc>
              <a:spcBef>
                <a:spcPts val="1800"/>
              </a:spcBef>
              <a:spcAft>
                <a:spcPts val="0"/>
              </a:spcAft>
              <a:buClr>
                <a:schemeClr val="dk2"/>
              </a:buClr>
              <a:buSzPts val="3000"/>
              <a:buNone/>
              <a:defRPr sz="3000"/>
            </a:lvl2pPr>
            <a:lvl3pPr lvl="2" algn="ctr">
              <a:lnSpc>
                <a:spcPct val="120000"/>
              </a:lnSpc>
              <a:spcBef>
                <a:spcPts val="1800"/>
              </a:spcBef>
              <a:spcAft>
                <a:spcPts val="0"/>
              </a:spcAft>
              <a:buClr>
                <a:schemeClr val="dk2"/>
              </a:buClr>
              <a:buSzPts val="2700"/>
              <a:buNone/>
              <a:defRPr sz="2700"/>
            </a:lvl3pPr>
            <a:lvl4pPr lvl="3" algn="ctr">
              <a:lnSpc>
                <a:spcPct val="90000"/>
              </a:lnSpc>
              <a:spcBef>
                <a:spcPts val="900"/>
              </a:spcBef>
              <a:spcAft>
                <a:spcPts val="0"/>
              </a:spcAft>
              <a:buClr>
                <a:schemeClr val="dk2"/>
              </a:buClr>
              <a:buSzPts val="2400"/>
              <a:buNone/>
              <a:defRPr sz="2400"/>
            </a:lvl4pPr>
            <a:lvl5pPr lvl="4" algn="ctr">
              <a:lnSpc>
                <a:spcPct val="90000"/>
              </a:lnSpc>
              <a:spcBef>
                <a:spcPts val="750"/>
              </a:spcBef>
              <a:spcAft>
                <a:spcPts val="0"/>
              </a:spcAft>
              <a:buClr>
                <a:schemeClr val="dk2"/>
              </a:buClr>
              <a:buSzPts val="2400"/>
              <a:buNone/>
              <a:defRPr sz="2400"/>
            </a:lvl5pPr>
            <a:lvl6pPr lvl="5" algn="ctr">
              <a:lnSpc>
                <a:spcPct val="90000"/>
              </a:lnSpc>
              <a:spcBef>
                <a:spcPts val="750"/>
              </a:spcBef>
              <a:spcAft>
                <a:spcPts val="0"/>
              </a:spcAft>
              <a:buClr>
                <a:schemeClr val="dk1"/>
              </a:buClr>
              <a:buSzPts val="2400"/>
              <a:buNone/>
              <a:defRPr sz="2400"/>
            </a:lvl6pPr>
            <a:lvl7pPr lvl="6" algn="ctr">
              <a:lnSpc>
                <a:spcPct val="90000"/>
              </a:lnSpc>
              <a:spcBef>
                <a:spcPts val="750"/>
              </a:spcBef>
              <a:spcAft>
                <a:spcPts val="0"/>
              </a:spcAft>
              <a:buClr>
                <a:schemeClr val="dk1"/>
              </a:buClr>
              <a:buSzPts val="2400"/>
              <a:buNone/>
              <a:defRPr sz="2400"/>
            </a:lvl7pPr>
            <a:lvl8pPr lvl="7" algn="ctr">
              <a:lnSpc>
                <a:spcPct val="90000"/>
              </a:lnSpc>
              <a:spcBef>
                <a:spcPts val="750"/>
              </a:spcBef>
              <a:spcAft>
                <a:spcPts val="0"/>
              </a:spcAft>
              <a:buClr>
                <a:schemeClr val="dk1"/>
              </a:buClr>
              <a:buSzPts val="2400"/>
              <a:buNone/>
              <a:defRPr sz="2400"/>
            </a:lvl8pPr>
            <a:lvl9pPr lvl="8" algn="ctr">
              <a:lnSpc>
                <a:spcPct val="90000"/>
              </a:lnSpc>
              <a:spcBef>
                <a:spcPts val="750"/>
              </a:spcBef>
              <a:spcAft>
                <a:spcPts val="0"/>
              </a:spcAft>
              <a:buClr>
                <a:schemeClr val="dk1"/>
              </a:buClr>
              <a:buSzPts val="2400"/>
              <a:buNone/>
              <a:defRPr sz="2400"/>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866171" y="274467"/>
            <a:ext cx="16552483" cy="707714"/>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accent1"/>
              </a:buClr>
              <a:buSzPts val="4400"/>
              <a:buNone/>
              <a:defRPr sz="4400">
                <a:latin typeface="游ゴシック Medium" panose="020B0500000000000000" pitchFamily="50" charset="-128"/>
                <a:ea typeface="游ゴシック Medium" panose="020B05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9" name="Google Shape;19;p3"/>
          <p:cNvSpPr txBox="1">
            <a:spLocks noGrp="1"/>
          </p:cNvSpPr>
          <p:nvPr>
            <p:ph type="body" idx="1"/>
          </p:nvPr>
        </p:nvSpPr>
        <p:spPr>
          <a:xfrm>
            <a:off x="878378" y="1218271"/>
            <a:ext cx="16552484" cy="8128393"/>
          </a:xfrm>
          <a:prstGeom prst="rect">
            <a:avLst/>
          </a:prstGeom>
          <a:noFill/>
          <a:ln>
            <a:noFill/>
          </a:ln>
        </p:spPr>
        <p:txBody>
          <a:bodyPr spcFirstLastPara="1" wrap="square" lIns="91425" tIns="45700" rIns="91425" bIns="45700" anchor="t" anchorCtr="0"/>
          <a:lstStyle>
            <a:lvl1pPr marL="457200" lvl="0" indent="-228600" algn="l">
              <a:lnSpc>
                <a:spcPct val="150000"/>
              </a:lnSpc>
              <a:spcBef>
                <a:spcPts val="3600"/>
              </a:spcBef>
              <a:spcAft>
                <a:spcPts val="0"/>
              </a:spcAft>
              <a:buClr>
                <a:schemeClr val="dk1"/>
              </a:buClr>
              <a:buSzPts val="4800"/>
              <a:buNone/>
              <a:defRPr sz="4800">
                <a:latin typeface="游ゴシック Medium" panose="020B0500000000000000" pitchFamily="50" charset="-128"/>
                <a:ea typeface="游ゴシック Medium" panose="020B0500000000000000" pitchFamily="50" charset="-128"/>
              </a:defRPr>
            </a:lvl1pPr>
            <a:lvl2pPr marL="914400" lvl="1" indent="-228600" algn="l">
              <a:lnSpc>
                <a:spcPct val="120000"/>
              </a:lnSpc>
              <a:spcBef>
                <a:spcPts val="1800"/>
              </a:spcBef>
              <a:spcAft>
                <a:spcPts val="0"/>
              </a:spcAft>
              <a:buClr>
                <a:schemeClr val="dk2"/>
              </a:buClr>
              <a:buSzPts val="3600"/>
              <a:buNone/>
              <a:defRPr sz="3600"/>
            </a:lvl2pPr>
            <a:lvl3pPr marL="1371600" lvl="2" indent="-228600" algn="l">
              <a:lnSpc>
                <a:spcPct val="120000"/>
              </a:lnSpc>
              <a:spcBef>
                <a:spcPts val="1800"/>
              </a:spcBef>
              <a:spcAft>
                <a:spcPts val="0"/>
              </a:spcAft>
              <a:buClr>
                <a:schemeClr val="dk2"/>
              </a:buClr>
              <a:buSzPts val="2400"/>
              <a:buNone/>
              <a:defRPr/>
            </a:lvl3pPr>
            <a:lvl4pPr marL="1828800" lvl="3" indent="-228600" algn="l">
              <a:lnSpc>
                <a:spcPct val="90000"/>
              </a:lnSpc>
              <a:spcBef>
                <a:spcPts val="900"/>
              </a:spcBef>
              <a:spcAft>
                <a:spcPts val="0"/>
              </a:spcAft>
              <a:buClr>
                <a:schemeClr val="dk2"/>
              </a:buClr>
              <a:buSzPts val="2400"/>
              <a:buNone/>
              <a:defRPr/>
            </a:lvl4pPr>
            <a:lvl5pPr marL="2286000" lvl="4" indent="-228600" algn="l">
              <a:lnSpc>
                <a:spcPct val="90000"/>
              </a:lnSpc>
              <a:spcBef>
                <a:spcPts val="750"/>
              </a:spcBef>
              <a:spcAft>
                <a:spcPts val="0"/>
              </a:spcAft>
              <a:buClr>
                <a:schemeClr val="dk2"/>
              </a:buClr>
              <a:buSzPts val="2400"/>
              <a:buNone/>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dirty="0"/>
          </a:p>
        </p:txBody>
      </p:sp>
      <p:sp>
        <p:nvSpPr>
          <p:cNvPr id="20" name="Google Shape;20;p3"/>
          <p:cNvSpPr txBox="1">
            <a:spLocks noGrp="1"/>
          </p:cNvSpPr>
          <p:nvPr>
            <p:ph type="ftr" idx="11"/>
          </p:nvPr>
        </p:nvSpPr>
        <p:spPr>
          <a:xfrm>
            <a:off x="878575" y="9531705"/>
            <a:ext cx="15475792" cy="547603"/>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©Soshi Takao, 2018</a:t>
            </a:r>
            <a:endParaRPr/>
          </a:p>
        </p:txBody>
      </p:sp>
      <p:sp>
        <p:nvSpPr>
          <p:cNvPr id="21" name="Google Shape;21;p3"/>
          <p:cNvSpPr txBox="1">
            <a:spLocks noGrp="1"/>
          </p:cNvSpPr>
          <p:nvPr>
            <p:ph type="sldNum" idx="12"/>
          </p:nvPr>
        </p:nvSpPr>
        <p:spPr>
          <a:xfrm>
            <a:off x="16593947" y="9533059"/>
            <a:ext cx="836914" cy="54760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JP" smtClean="0"/>
              <a:pPr/>
              <a:t>‹#›</a:t>
            </a:fld>
            <a:endParaRPr lang="ja-JP" altLang="en-US"/>
          </a:p>
        </p:txBody>
      </p:sp>
      <p:cxnSp>
        <p:nvCxnSpPr>
          <p:cNvPr id="22" name="Google Shape;22;p3"/>
          <p:cNvCxnSpPr/>
          <p:nvPr/>
        </p:nvCxnSpPr>
        <p:spPr>
          <a:xfrm>
            <a:off x="866170" y="982181"/>
            <a:ext cx="16564690" cy="0"/>
          </a:xfrm>
          <a:prstGeom prst="straightConnector1">
            <a:avLst/>
          </a:prstGeom>
          <a:noFill/>
          <a:ln w="57150" cap="flat" cmpd="sng">
            <a:solidFill>
              <a:srgbClr val="7FA8ED"/>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タイトルとコンテンツ">
  <p:cSld name="1_タイトルとコンテンツ">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866171" y="274467"/>
            <a:ext cx="16552483" cy="707714"/>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Clr>
                <a:schemeClr val="accent1"/>
              </a:buClr>
              <a:buSzPts val="1800"/>
              <a:buNone/>
              <a:defRPr>
                <a:latin typeface="游ゴシック Medium" panose="020B0500000000000000" pitchFamily="50" charset="-128"/>
                <a:ea typeface="游ゴシック Medium" panose="020B05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2" name="Google Shape;32;p5"/>
          <p:cNvSpPr txBox="1">
            <a:spLocks noGrp="1"/>
          </p:cNvSpPr>
          <p:nvPr>
            <p:ph type="body" idx="1"/>
          </p:nvPr>
        </p:nvSpPr>
        <p:spPr>
          <a:xfrm>
            <a:off x="9142412" y="1218271"/>
            <a:ext cx="8288450" cy="8128393"/>
          </a:xfrm>
          <a:prstGeom prst="rect">
            <a:avLst/>
          </a:prstGeom>
          <a:noFill/>
          <a:ln>
            <a:noFill/>
          </a:ln>
        </p:spPr>
        <p:txBody>
          <a:bodyPr spcFirstLastPara="1" wrap="square" lIns="91425" tIns="45700" rIns="91425" bIns="45700" anchor="t" anchorCtr="0"/>
          <a:lstStyle>
            <a:lvl1pPr marL="457200" lvl="0" indent="-228600" algn="l">
              <a:lnSpc>
                <a:spcPct val="150000"/>
              </a:lnSpc>
              <a:spcBef>
                <a:spcPts val="3600"/>
              </a:spcBef>
              <a:spcAft>
                <a:spcPts val="0"/>
              </a:spcAft>
              <a:buClr>
                <a:schemeClr val="dk1"/>
              </a:buClr>
              <a:buSzPts val="4400"/>
              <a:buNone/>
              <a:defRPr>
                <a:latin typeface="游ゴシック Medium" panose="020B0500000000000000" pitchFamily="50" charset="-128"/>
                <a:ea typeface="游ゴシック Medium" panose="020B0500000000000000" pitchFamily="50" charset="-128"/>
              </a:defRPr>
            </a:lvl1pPr>
            <a:lvl2pPr marL="914400" lvl="1" indent="-228600" algn="l">
              <a:lnSpc>
                <a:spcPct val="120000"/>
              </a:lnSpc>
              <a:spcBef>
                <a:spcPts val="1800"/>
              </a:spcBef>
              <a:spcAft>
                <a:spcPts val="0"/>
              </a:spcAft>
              <a:buClr>
                <a:schemeClr val="dk2"/>
              </a:buClr>
              <a:buSzPts val="3200"/>
              <a:buNone/>
              <a:defRPr/>
            </a:lvl2pPr>
            <a:lvl3pPr marL="1371600" lvl="2" indent="-228600" algn="l">
              <a:lnSpc>
                <a:spcPct val="120000"/>
              </a:lnSpc>
              <a:spcBef>
                <a:spcPts val="1800"/>
              </a:spcBef>
              <a:spcAft>
                <a:spcPts val="0"/>
              </a:spcAft>
              <a:buClr>
                <a:schemeClr val="dk2"/>
              </a:buClr>
              <a:buSzPts val="2400"/>
              <a:buNone/>
              <a:defRPr/>
            </a:lvl3pPr>
            <a:lvl4pPr marL="1828800" lvl="3" indent="-228600" algn="l">
              <a:lnSpc>
                <a:spcPct val="90000"/>
              </a:lnSpc>
              <a:spcBef>
                <a:spcPts val="900"/>
              </a:spcBef>
              <a:spcAft>
                <a:spcPts val="0"/>
              </a:spcAft>
              <a:buClr>
                <a:schemeClr val="dk2"/>
              </a:buClr>
              <a:buSzPts val="2400"/>
              <a:buNone/>
              <a:defRPr/>
            </a:lvl4pPr>
            <a:lvl5pPr marL="2286000" lvl="4" indent="-228600" algn="l">
              <a:lnSpc>
                <a:spcPct val="90000"/>
              </a:lnSpc>
              <a:spcBef>
                <a:spcPts val="750"/>
              </a:spcBef>
              <a:spcAft>
                <a:spcPts val="0"/>
              </a:spcAft>
              <a:buClr>
                <a:schemeClr val="dk2"/>
              </a:buClr>
              <a:buSzPts val="2400"/>
              <a:buNone/>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dirty="0"/>
          </a:p>
        </p:txBody>
      </p:sp>
      <p:sp>
        <p:nvSpPr>
          <p:cNvPr id="33" name="Google Shape;33;p5"/>
          <p:cNvSpPr txBox="1">
            <a:spLocks noGrp="1"/>
          </p:cNvSpPr>
          <p:nvPr>
            <p:ph type="ftr" idx="11"/>
          </p:nvPr>
        </p:nvSpPr>
        <p:spPr>
          <a:xfrm>
            <a:off x="866171" y="9533058"/>
            <a:ext cx="15475792" cy="547603"/>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©Soshi Takao, 2018</a:t>
            </a:r>
            <a:endParaRPr/>
          </a:p>
        </p:txBody>
      </p:sp>
      <p:sp>
        <p:nvSpPr>
          <p:cNvPr id="34" name="Google Shape;34;p5"/>
          <p:cNvSpPr txBox="1">
            <a:spLocks noGrp="1"/>
          </p:cNvSpPr>
          <p:nvPr>
            <p:ph type="sldNum" idx="12"/>
          </p:nvPr>
        </p:nvSpPr>
        <p:spPr>
          <a:xfrm>
            <a:off x="16593947" y="9533059"/>
            <a:ext cx="836914" cy="54760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JP" smtClean="0"/>
              <a:pPr/>
              <a:t>‹#›</a:t>
            </a:fld>
            <a:endParaRPr lang="ja-JP" altLang="en-US"/>
          </a:p>
        </p:txBody>
      </p:sp>
      <p:cxnSp>
        <p:nvCxnSpPr>
          <p:cNvPr id="35" name="Google Shape;35;p5"/>
          <p:cNvCxnSpPr/>
          <p:nvPr/>
        </p:nvCxnSpPr>
        <p:spPr>
          <a:xfrm>
            <a:off x="866170" y="982181"/>
            <a:ext cx="16564690" cy="0"/>
          </a:xfrm>
          <a:prstGeom prst="straightConnector1">
            <a:avLst/>
          </a:prstGeom>
          <a:noFill/>
          <a:ln w="57150" cap="flat" cmpd="sng">
            <a:solidFill>
              <a:srgbClr val="7FA8ED"/>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セクション見出し">
  <p:cSld name="セクション見出し">
    <p:bg>
      <p:bgPr>
        <a:solidFill>
          <a:srgbClr val="E2EBFA"/>
        </a:solidFill>
        <a:effectLst/>
      </p:bgPr>
    </p:bg>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64428" y="2818966"/>
            <a:ext cx="16558902" cy="2323741"/>
          </a:xfrm>
          <a:prstGeom prst="rect">
            <a:avLst/>
          </a:prstGeom>
          <a:noFill/>
          <a:ln>
            <a:noFill/>
          </a:ln>
        </p:spPr>
        <p:txBody>
          <a:bodyPr spcFirstLastPara="1" wrap="square" lIns="91425" tIns="45700" rIns="91425" bIns="45700" anchor="ctr" anchorCtr="0"/>
          <a:lstStyle>
            <a:lvl1pPr lvl="0" algn="ctr">
              <a:lnSpc>
                <a:spcPct val="90000"/>
              </a:lnSpc>
              <a:spcBef>
                <a:spcPts val="0"/>
              </a:spcBef>
              <a:spcAft>
                <a:spcPts val="0"/>
              </a:spcAft>
              <a:buClr>
                <a:schemeClr val="accent1"/>
              </a:buClr>
              <a:buSzPts val="5399"/>
              <a:buFont typeface="Quattrocento Sans"/>
              <a:buNone/>
              <a:defRPr sz="5399">
                <a:latin typeface="游ゴシック Medium" panose="020B0500000000000000" pitchFamily="50" charset="-128"/>
                <a:ea typeface="游ゴシック Medium" panose="020B0500000000000000" pitchFamily="50" charset="-128"/>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ユーザー設定レイアウト">
  <p:cSld name="ユーザー設定レイアウト">
    <p:spTree>
      <p:nvGrpSpPr>
        <p:cNvPr id="1" name="Shape 38"/>
        <p:cNvGrpSpPr/>
        <p:nvPr/>
      </p:nvGrpSpPr>
      <p:grpSpPr>
        <a:xfrm>
          <a:off x="0" y="0"/>
          <a:ext cx="0" cy="0"/>
          <a:chOff x="0" y="0"/>
          <a:chExt cx="0" cy="0"/>
        </a:xfrm>
      </p:grpSpPr>
      <p:sp>
        <p:nvSpPr>
          <p:cNvPr id="39" name="Google Shape;39;p7"/>
          <p:cNvSpPr txBox="1">
            <a:spLocks noGrp="1"/>
          </p:cNvSpPr>
          <p:nvPr>
            <p:ph type="ftr" idx="11"/>
          </p:nvPr>
        </p:nvSpPr>
        <p:spPr>
          <a:xfrm>
            <a:off x="866171" y="9533059"/>
            <a:ext cx="15475792" cy="547603"/>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©Soshi Takao, 2018</a:t>
            </a:r>
            <a:endParaRPr/>
          </a:p>
        </p:txBody>
      </p:sp>
      <p:sp>
        <p:nvSpPr>
          <p:cNvPr id="40" name="Google Shape;40;p7"/>
          <p:cNvSpPr txBox="1">
            <a:spLocks noGrp="1"/>
          </p:cNvSpPr>
          <p:nvPr>
            <p:ph type="sldNum" idx="12"/>
          </p:nvPr>
        </p:nvSpPr>
        <p:spPr>
          <a:xfrm>
            <a:off x="16593947" y="9533059"/>
            <a:ext cx="836914" cy="547603"/>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altLang="ja-JP" smtClean="0"/>
              <a:pPr/>
              <a:t>‹#›</a:t>
            </a:fld>
            <a:endParaRPr lang="ja-JP" altLang="en-US"/>
          </a:p>
        </p:txBody>
      </p:sp>
      <p:sp>
        <p:nvSpPr>
          <p:cNvPr id="41" name="Google Shape;41;p7"/>
          <p:cNvSpPr txBox="1">
            <a:spLocks noGrp="1"/>
          </p:cNvSpPr>
          <p:nvPr>
            <p:ph type="body" idx="1"/>
          </p:nvPr>
        </p:nvSpPr>
        <p:spPr>
          <a:xfrm>
            <a:off x="2195133" y="246162"/>
            <a:ext cx="15235729" cy="9145488"/>
          </a:xfrm>
          <a:prstGeom prst="rect">
            <a:avLst/>
          </a:prstGeom>
          <a:noFill/>
          <a:ln>
            <a:noFill/>
          </a:ln>
        </p:spPr>
        <p:txBody>
          <a:bodyPr spcFirstLastPara="1" wrap="square" lIns="91425" tIns="45700" rIns="91425" bIns="45700" anchor="t" anchorCtr="0"/>
          <a:lstStyle>
            <a:lvl1pPr marL="457200" lvl="0" indent="-228600" algn="l">
              <a:lnSpc>
                <a:spcPct val="150000"/>
              </a:lnSpc>
              <a:spcBef>
                <a:spcPts val="3600"/>
              </a:spcBef>
              <a:spcAft>
                <a:spcPts val="0"/>
              </a:spcAft>
              <a:buClr>
                <a:schemeClr val="dk1"/>
              </a:buClr>
              <a:buSzPts val="1800"/>
              <a:buNone/>
              <a:defRPr>
                <a:latin typeface="游ゴシック Medium" panose="020B0500000000000000" pitchFamily="50" charset="-128"/>
                <a:ea typeface="游ゴシック Medium" panose="020B0500000000000000" pitchFamily="50" charset="-128"/>
              </a:defRPr>
            </a:lvl1pPr>
            <a:lvl2pPr marL="914400" lvl="1" indent="-228600" algn="l">
              <a:lnSpc>
                <a:spcPct val="120000"/>
              </a:lnSpc>
              <a:spcBef>
                <a:spcPts val="1800"/>
              </a:spcBef>
              <a:spcAft>
                <a:spcPts val="0"/>
              </a:spcAft>
              <a:buClr>
                <a:schemeClr val="dk2"/>
              </a:buClr>
              <a:buSzPts val="1800"/>
              <a:buNone/>
              <a:defRPr/>
            </a:lvl2pPr>
            <a:lvl3pPr marL="1371600" lvl="2" indent="-228600" algn="l">
              <a:lnSpc>
                <a:spcPct val="120000"/>
              </a:lnSpc>
              <a:spcBef>
                <a:spcPts val="1800"/>
              </a:spcBef>
              <a:spcAft>
                <a:spcPts val="0"/>
              </a:spcAft>
              <a:buClr>
                <a:schemeClr val="dk2"/>
              </a:buClr>
              <a:buSzPts val="1800"/>
              <a:buNone/>
              <a:defRPr/>
            </a:lvl3pPr>
            <a:lvl4pPr marL="1828800" lvl="3" indent="-228600" algn="l">
              <a:lnSpc>
                <a:spcPct val="90000"/>
              </a:lnSpc>
              <a:spcBef>
                <a:spcPts val="900"/>
              </a:spcBef>
              <a:spcAft>
                <a:spcPts val="0"/>
              </a:spcAft>
              <a:buClr>
                <a:schemeClr val="dk2"/>
              </a:buClr>
              <a:buSzPts val="1800"/>
              <a:buNone/>
              <a:defRPr/>
            </a:lvl4pPr>
            <a:lvl5pPr marL="2286000" lvl="4" indent="-228600" algn="l">
              <a:lnSpc>
                <a:spcPct val="90000"/>
              </a:lnSpc>
              <a:spcBef>
                <a:spcPts val="750"/>
              </a:spcBef>
              <a:spcAft>
                <a:spcPts val="0"/>
              </a:spcAft>
              <a:buClr>
                <a:schemeClr val="dk2"/>
              </a:buClr>
              <a:buSzPts val="1800"/>
              <a:buNone/>
              <a:defRPr/>
            </a:lvl5pPr>
            <a:lvl6pPr marL="2743200" lvl="5" indent="-342900" algn="l">
              <a:lnSpc>
                <a:spcPct val="90000"/>
              </a:lnSpc>
              <a:spcBef>
                <a:spcPts val="750"/>
              </a:spcBef>
              <a:spcAft>
                <a:spcPts val="0"/>
              </a:spcAft>
              <a:buClr>
                <a:schemeClr val="dk1"/>
              </a:buClr>
              <a:buSzPts val="1800"/>
              <a:buChar char="•"/>
              <a:defRPr/>
            </a:lvl6pPr>
            <a:lvl7pPr marL="3200400" lvl="6" indent="-342900" algn="l">
              <a:lnSpc>
                <a:spcPct val="90000"/>
              </a:lnSpc>
              <a:spcBef>
                <a:spcPts val="750"/>
              </a:spcBef>
              <a:spcAft>
                <a:spcPts val="0"/>
              </a:spcAft>
              <a:buClr>
                <a:schemeClr val="dk1"/>
              </a:buClr>
              <a:buSzPts val="1800"/>
              <a:buChar char="•"/>
              <a:defRPr/>
            </a:lvl7pPr>
            <a:lvl8pPr marL="3657600" lvl="7" indent="-342900" algn="l">
              <a:lnSpc>
                <a:spcPct val="90000"/>
              </a:lnSpc>
              <a:spcBef>
                <a:spcPts val="750"/>
              </a:spcBef>
              <a:spcAft>
                <a:spcPts val="0"/>
              </a:spcAft>
              <a:buClr>
                <a:schemeClr val="dk1"/>
              </a:buClr>
              <a:buSzPts val="1800"/>
              <a:buChar char="•"/>
              <a:defRPr/>
            </a:lvl8pPr>
            <a:lvl9pPr marL="4114800" lvl="8" indent="-342900" algn="l">
              <a:lnSpc>
                <a:spcPct val="90000"/>
              </a:lnSpc>
              <a:spcBef>
                <a:spcPts val="750"/>
              </a:spcBef>
              <a:spcAft>
                <a:spcPts val="0"/>
              </a:spcAft>
              <a:buClr>
                <a:schemeClr val="dk1"/>
              </a:buClr>
              <a:buSzPts val="1800"/>
              <a:buChar char="•"/>
              <a:defRPr/>
            </a:lvl9pPr>
          </a:lstStyle>
          <a:p>
            <a:endParaRPr dirty="0"/>
          </a:p>
        </p:txBody>
      </p:sp>
      <p:sp>
        <p:nvSpPr>
          <p:cNvPr id="42" name="Google Shape;42;p7"/>
          <p:cNvSpPr/>
          <p:nvPr/>
        </p:nvSpPr>
        <p:spPr>
          <a:xfrm>
            <a:off x="0" y="1"/>
            <a:ext cx="2014858" cy="10285413"/>
          </a:xfrm>
          <a:prstGeom prst="rect">
            <a:avLst/>
          </a:prstGeom>
          <a:solidFill>
            <a:schemeClr val="accent1"/>
          </a:solidFill>
          <a:ln w="12700" cap="flat" cmpd="sng">
            <a:solidFill>
              <a:srgbClr val="0E2B5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b="0" i="0" u="none" strike="noStrike" cap="none" dirty="0">
              <a:solidFill>
                <a:schemeClr val="lt1"/>
              </a:solidFill>
              <a:latin typeface="游ゴシック Medium" panose="020B0500000000000000" pitchFamily="50" charset="-128"/>
              <a:ea typeface="游ゴシック Medium" panose="020B0500000000000000" pitchFamily="50" charset="-128"/>
              <a:cs typeface="Quattrocento Sans"/>
              <a:sym typeface="Quattrocento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66171" y="274467"/>
            <a:ext cx="16552483" cy="70771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accent1"/>
              </a:buClr>
              <a:buSzPts val="4400"/>
              <a:buFont typeface="MS Gothic"/>
              <a:buNone/>
              <a:defRPr sz="4400" i="0" u="none" strike="noStrike" cap="none">
                <a:solidFill>
                  <a:schemeClr val="accent1"/>
                </a:solidFill>
                <a:latin typeface="MS Gothic"/>
                <a:ea typeface="MS Gothic"/>
                <a:cs typeface="MS Gothic"/>
                <a:sym typeface="MS Gothic"/>
              </a:defRPr>
            </a:lvl1pPr>
            <a:lvl2pPr lvl="1">
              <a:spcBef>
                <a:spcPts val="0"/>
              </a:spcBef>
              <a:spcAft>
                <a:spcPts val="0"/>
              </a:spcAft>
              <a:buSzPts val="1400"/>
              <a:buFont typeface="MS Gothic"/>
              <a:buNone/>
              <a:defRPr sz="1800">
                <a:latin typeface="MS Gothic"/>
                <a:ea typeface="MS Gothic"/>
                <a:cs typeface="MS Gothic"/>
                <a:sym typeface="MS Gothic"/>
              </a:defRPr>
            </a:lvl2pPr>
            <a:lvl3pPr lvl="2">
              <a:spcBef>
                <a:spcPts val="0"/>
              </a:spcBef>
              <a:spcAft>
                <a:spcPts val="0"/>
              </a:spcAft>
              <a:buSzPts val="1400"/>
              <a:buFont typeface="MS Gothic"/>
              <a:buNone/>
              <a:defRPr sz="1800">
                <a:latin typeface="MS Gothic"/>
                <a:ea typeface="MS Gothic"/>
                <a:cs typeface="MS Gothic"/>
                <a:sym typeface="MS Gothic"/>
              </a:defRPr>
            </a:lvl3pPr>
            <a:lvl4pPr lvl="3">
              <a:spcBef>
                <a:spcPts val="0"/>
              </a:spcBef>
              <a:spcAft>
                <a:spcPts val="0"/>
              </a:spcAft>
              <a:buSzPts val="1400"/>
              <a:buFont typeface="MS Gothic"/>
              <a:buNone/>
              <a:defRPr sz="1800">
                <a:latin typeface="MS Gothic"/>
                <a:ea typeface="MS Gothic"/>
                <a:cs typeface="MS Gothic"/>
                <a:sym typeface="MS Gothic"/>
              </a:defRPr>
            </a:lvl4pPr>
            <a:lvl5pPr lvl="4">
              <a:spcBef>
                <a:spcPts val="0"/>
              </a:spcBef>
              <a:spcAft>
                <a:spcPts val="0"/>
              </a:spcAft>
              <a:buSzPts val="1400"/>
              <a:buFont typeface="MS Gothic"/>
              <a:buNone/>
              <a:defRPr sz="1800">
                <a:latin typeface="MS Gothic"/>
                <a:ea typeface="MS Gothic"/>
                <a:cs typeface="MS Gothic"/>
                <a:sym typeface="MS Gothic"/>
              </a:defRPr>
            </a:lvl5pPr>
            <a:lvl6pPr lvl="5">
              <a:spcBef>
                <a:spcPts val="0"/>
              </a:spcBef>
              <a:spcAft>
                <a:spcPts val="0"/>
              </a:spcAft>
              <a:buSzPts val="1400"/>
              <a:buFont typeface="MS Gothic"/>
              <a:buNone/>
              <a:defRPr sz="1800">
                <a:latin typeface="MS Gothic"/>
                <a:ea typeface="MS Gothic"/>
                <a:cs typeface="MS Gothic"/>
                <a:sym typeface="MS Gothic"/>
              </a:defRPr>
            </a:lvl6pPr>
            <a:lvl7pPr lvl="6">
              <a:spcBef>
                <a:spcPts val="0"/>
              </a:spcBef>
              <a:spcAft>
                <a:spcPts val="0"/>
              </a:spcAft>
              <a:buSzPts val="1400"/>
              <a:buFont typeface="MS Gothic"/>
              <a:buNone/>
              <a:defRPr sz="1800">
                <a:latin typeface="MS Gothic"/>
                <a:ea typeface="MS Gothic"/>
                <a:cs typeface="MS Gothic"/>
                <a:sym typeface="MS Gothic"/>
              </a:defRPr>
            </a:lvl7pPr>
            <a:lvl8pPr lvl="7">
              <a:spcBef>
                <a:spcPts val="0"/>
              </a:spcBef>
              <a:spcAft>
                <a:spcPts val="0"/>
              </a:spcAft>
              <a:buSzPts val="1400"/>
              <a:buFont typeface="MS Gothic"/>
              <a:buNone/>
              <a:defRPr sz="1800">
                <a:latin typeface="MS Gothic"/>
                <a:ea typeface="MS Gothic"/>
                <a:cs typeface="MS Gothic"/>
                <a:sym typeface="MS Gothic"/>
              </a:defRPr>
            </a:lvl8pPr>
            <a:lvl9pPr lvl="8">
              <a:spcBef>
                <a:spcPts val="0"/>
              </a:spcBef>
              <a:spcAft>
                <a:spcPts val="0"/>
              </a:spcAft>
              <a:buSzPts val="1400"/>
              <a:buFont typeface="MS Gothic"/>
              <a:buNone/>
              <a:defRPr sz="1800">
                <a:latin typeface="MS Gothic"/>
                <a:ea typeface="MS Gothic"/>
                <a:cs typeface="MS Gothic"/>
                <a:sym typeface="MS Gothic"/>
              </a:defRPr>
            </a:lvl9pPr>
          </a:lstStyle>
          <a:p>
            <a:endParaRPr dirty="0"/>
          </a:p>
        </p:txBody>
      </p:sp>
      <p:sp>
        <p:nvSpPr>
          <p:cNvPr id="11" name="Google Shape;11;p1"/>
          <p:cNvSpPr txBox="1">
            <a:spLocks noGrp="1"/>
          </p:cNvSpPr>
          <p:nvPr>
            <p:ph type="body" idx="1"/>
          </p:nvPr>
        </p:nvSpPr>
        <p:spPr>
          <a:xfrm>
            <a:off x="878378" y="1218271"/>
            <a:ext cx="16552484" cy="8128393"/>
          </a:xfrm>
          <a:prstGeom prst="rect">
            <a:avLst/>
          </a:prstGeom>
          <a:noFill/>
          <a:ln>
            <a:noFill/>
          </a:ln>
        </p:spPr>
        <p:txBody>
          <a:bodyPr spcFirstLastPara="1" wrap="square" lIns="91425" tIns="45700" rIns="91425" bIns="45700" anchor="t" anchorCtr="0"/>
          <a:lstStyle>
            <a:lvl1pPr marL="457200" marR="0" lvl="0" indent="-228600" algn="l" rtl="0">
              <a:lnSpc>
                <a:spcPct val="150000"/>
              </a:lnSpc>
              <a:spcBef>
                <a:spcPts val="3600"/>
              </a:spcBef>
              <a:spcAft>
                <a:spcPts val="0"/>
              </a:spcAft>
              <a:buClr>
                <a:schemeClr val="dk1"/>
              </a:buClr>
              <a:buSzPts val="4800"/>
              <a:buFont typeface="MS Gothic"/>
              <a:buNone/>
              <a:defRPr sz="4800" i="0" u="none" strike="noStrike" cap="none">
                <a:solidFill>
                  <a:schemeClr val="dk1"/>
                </a:solidFill>
                <a:latin typeface="MS Gothic"/>
                <a:ea typeface="MS Gothic"/>
                <a:cs typeface="MS Gothic"/>
                <a:sym typeface="MS Gothic"/>
              </a:defRPr>
            </a:lvl1pPr>
            <a:lvl2pPr marL="914400" marR="0" lvl="1" indent="-228600" algn="l" rtl="0">
              <a:lnSpc>
                <a:spcPct val="120000"/>
              </a:lnSpc>
              <a:spcBef>
                <a:spcPts val="1800"/>
              </a:spcBef>
              <a:spcAft>
                <a:spcPts val="0"/>
              </a:spcAft>
              <a:buClr>
                <a:schemeClr val="dk2"/>
              </a:buClr>
              <a:buSzPts val="3600"/>
              <a:buFont typeface="MS Gothic"/>
              <a:buNone/>
              <a:defRPr sz="3600" i="0" u="none" strike="noStrike" cap="none">
                <a:solidFill>
                  <a:schemeClr val="dk2"/>
                </a:solidFill>
                <a:latin typeface="MS Gothic"/>
                <a:ea typeface="MS Gothic"/>
                <a:cs typeface="MS Gothic"/>
                <a:sym typeface="MS Gothic"/>
              </a:defRPr>
            </a:lvl2pPr>
            <a:lvl3pPr marL="1371600" marR="0" lvl="2" indent="-228600" algn="l" rtl="0">
              <a:lnSpc>
                <a:spcPct val="120000"/>
              </a:lnSpc>
              <a:spcBef>
                <a:spcPts val="1800"/>
              </a:spcBef>
              <a:spcAft>
                <a:spcPts val="0"/>
              </a:spcAft>
              <a:buClr>
                <a:schemeClr val="dk2"/>
              </a:buClr>
              <a:buSzPts val="2400"/>
              <a:buFont typeface="MS Gothic"/>
              <a:buNone/>
              <a:defRPr sz="2400" i="0" u="none" strike="noStrike" cap="none">
                <a:solidFill>
                  <a:schemeClr val="dk2"/>
                </a:solidFill>
                <a:latin typeface="MS Gothic"/>
                <a:ea typeface="MS Gothic"/>
                <a:cs typeface="MS Gothic"/>
                <a:sym typeface="MS Gothic"/>
              </a:defRPr>
            </a:lvl3pPr>
            <a:lvl4pPr marL="1828800" marR="0" lvl="3" indent="-228600" algn="l" rtl="0">
              <a:lnSpc>
                <a:spcPct val="90000"/>
              </a:lnSpc>
              <a:spcBef>
                <a:spcPts val="900"/>
              </a:spcBef>
              <a:spcAft>
                <a:spcPts val="0"/>
              </a:spcAft>
              <a:buClr>
                <a:schemeClr val="dk2"/>
              </a:buClr>
              <a:buSzPts val="2400"/>
              <a:buFont typeface="MS Gothic"/>
              <a:buNone/>
              <a:defRPr sz="2400" i="0" u="none" strike="noStrike" cap="none">
                <a:solidFill>
                  <a:schemeClr val="dk2"/>
                </a:solidFill>
                <a:latin typeface="MS Gothic"/>
                <a:ea typeface="MS Gothic"/>
                <a:cs typeface="MS Gothic"/>
                <a:sym typeface="MS Gothic"/>
              </a:defRPr>
            </a:lvl4pPr>
            <a:lvl5pPr marL="2286000" marR="0" lvl="4" indent="-228600" algn="l" rtl="0">
              <a:lnSpc>
                <a:spcPct val="90000"/>
              </a:lnSpc>
              <a:spcBef>
                <a:spcPts val="750"/>
              </a:spcBef>
              <a:spcAft>
                <a:spcPts val="0"/>
              </a:spcAft>
              <a:buClr>
                <a:schemeClr val="dk2"/>
              </a:buClr>
              <a:buSzPts val="2400"/>
              <a:buFont typeface="MS Gothic"/>
              <a:buNone/>
              <a:defRPr sz="2400" i="0" u="none" strike="noStrike" cap="none">
                <a:solidFill>
                  <a:schemeClr val="dk2"/>
                </a:solidFill>
                <a:latin typeface="MS Gothic"/>
                <a:ea typeface="MS Gothic"/>
                <a:cs typeface="MS Gothic"/>
                <a:sym typeface="MS Gothic"/>
              </a:defRPr>
            </a:lvl5pPr>
            <a:lvl6pPr marL="2743200" marR="0" lvl="5" indent="-400050" algn="l" rtl="0">
              <a:lnSpc>
                <a:spcPct val="90000"/>
              </a:lnSpc>
              <a:spcBef>
                <a:spcPts val="750"/>
              </a:spcBef>
              <a:spcAft>
                <a:spcPts val="0"/>
              </a:spcAft>
              <a:buClr>
                <a:schemeClr val="dk1"/>
              </a:buClr>
              <a:buSzPts val="2700"/>
              <a:buFont typeface="MS Gothic"/>
              <a:buChar char="•"/>
              <a:defRPr sz="2700" i="0" u="none" strike="noStrike" cap="none">
                <a:solidFill>
                  <a:schemeClr val="dk1"/>
                </a:solidFill>
                <a:latin typeface="MS Gothic"/>
                <a:ea typeface="MS Gothic"/>
                <a:cs typeface="MS Gothic"/>
                <a:sym typeface="MS Gothic"/>
              </a:defRPr>
            </a:lvl6pPr>
            <a:lvl7pPr marL="3200400" marR="0" lvl="6" indent="-400050" algn="l" rtl="0">
              <a:lnSpc>
                <a:spcPct val="90000"/>
              </a:lnSpc>
              <a:spcBef>
                <a:spcPts val="750"/>
              </a:spcBef>
              <a:spcAft>
                <a:spcPts val="0"/>
              </a:spcAft>
              <a:buClr>
                <a:schemeClr val="dk1"/>
              </a:buClr>
              <a:buSzPts val="2700"/>
              <a:buFont typeface="MS Gothic"/>
              <a:buChar char="•"/>
              <a:defRPr sz="2700" i="0" u="none" strike="noStrike" cap="none">
                <a:solidFill>
                  <a:schemeClr val="dk1"/>
                </a:solidFill>
                <a:latin typeface="MS Gothic"/>
                <a:ea typeface="MS Gothic"/>
                <a:cs typeface="MS Gothic"/>
                <a:sym typeface="MS Gothic"/>
              </a:defRPr>
            </a:lvl7pPr>
            <a:lvl8pPr marL="3657600" marR="0" lvl="7" indent="-400050" algn="l" rtl="0">
              <a:lnSpc>
                <a:spcPct val="90000"/>
              </a:lnSpc>
              <a:spcBef>
                <a:spcPts val="750"/>
              </a:spcBef>
              <a:spcAft>
                <a:spcPts val="0"/>
              </a:spcAft>
              <a:buClr>
                <a:schemeClr val="dk1"/>
              </a:buClr>
              <a:buSzPts val="2700"/>
              <a:buFont typeface="MS Gothic"/>
              <a:buChar char="•"/>
              <a:defRPr sz="2700" i="0" u="none" strike="noStrike" cap="none">
                <a:solidFill>
                  <a:schemeClr val="dk1"/>
                </a:solidFill>
                <a:latin typeface="MS Gothic"/>
                <a:ea typeface="MS Gothic"/>
                <a:cs typeface="MS Gothic"/>
                <a:sym typeface="MS Gothic"/>
              </a:defRPr>
            </a:lvl8pPr>
            <a:lvl9pPr marL="4114800" marR="0" lvl="8" indent="-400050" algn="l" rtl="0">
              <a:lnSpc>
                <a:spcPct val="90000"/>
              </a:lnSpc>
              <a:spcBef>
                <a:spcPts val="750"/>
              </a:spcBef>
              <a:spcAft>
                <a:spcPts val="0"/>
              </a:spcAft>
              <a:buClr>
                <a:schemeClr val="dk1"/>
              </a:buClr>
              <a:buSzPts val="2700"/>
              <a:buFont typeface="MS Gothic"/>
              <a:buChar char="•"/>
              <a:defRPr sz="2700" i="0" u="none" strike="noStrike" cap="none">
                <a:solidFill>
                  <a:schemeClr val="dk1"/>
                </a:solidFill>
                <a:latin typeface="MS Gothic"/>
                <a:ea typeface="MS Gothic"/>
                <a:cs typeface="MS Gothic"/>
                <a:sym typeface="MS Gothic"/>
              </a:defRPr>
            </a:lvl9pPr>
          </a:lstStyle>
          <a:p>
            <a:endParaRPr dirty="0"/>
          </a:p>
        </p:txBody>
      </p:sp>
      <p:sp>
        <p:nvSpPr>
          <p:cNvPr id="12" name="Google Shape;12;p1"/>
          <p:cNvSpPr txBox="1">
            <a:spLocks noGrp="1"/>
          </p:cNvSpPr>
          <p:nvPr>
            <p:ph type="ftr" idx="11"/>
          </p:nvPr>
        </p:nvSpPr>
        <p:spPr>
          <a:xfrm>
            <a:off x="866171" y="9533059"/>
            <a:ext cx="15475792" cy="547603"/>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Font typeface="MS Gothic"/>
              <a:buNone/>
              <a:defRPr sz="1800" i="0" u="none" strike="noStrike" cap="none">
                <a:solidFill>
                  <a:schemeClr val="dk2"/>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MS Gothic"/>
              </a:defRPr>
            </a:lvl1pPr>
            <a:lvl2pPr marR="0" lvl="1"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2pPr>
            <a:lvl3pPr marR="0" lvl="2"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3pPr>
            <a:lvl4pPr marR="0" lvl="3"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4pPr>
            <a:lvl5pPr marR="0" lvl="4"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5pPr>
            <a:lvl6pPr marR="0" lvl="5"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6pPr>
            <a:lvl7pPr marR="0" lvl="6"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7pPr>
            <a:lvl8pPr marR="0" lvl="7"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8pPr>
            <a:lvl9pPr marR="0" lvl="8" algn="l" rtl="0">
              <a:spcBef>
                <a:spcPts val="0"/>
              </a:spcBef>
              <a:spcAft>
                <a:spcPts val="0"/>
              </a:spcAft>
              <a:buSzPts val="1400"/>
              <a:buFont typeface="MS Gothic"/>
              <a:buNone/>
              <a:defRPr sz="2700" i="0" u="none" strike="noStrike" cap="none">
                <a:solidFill>
                  <a:schemeClr val="dk1"/>
                </a:solidFill>
                <a:latin typeface="MS Gothic"/>
                <a:ea typeface="MS Gothic"/>
                <a:cs typeface="MS Gothic"/>
                <a:sym typeface="MS Gothic"/>
              </a:defRPr>
            </a:lvl9pPr>
          </a:lstStyle>
          <a:p>
            <a:r>
              <a:rPr lang="en-US" altLang="ja-JP"/>
              <a:t>©Soshi Takao, 2018</a:t>
            </a:r>
            <a:endParaRPr lang="ja-JP" altLang="en-US" dirty="0"/>
          </a:p>
        </p:txBody>
      </p:sp>
      <p:sp>
        <p:nvSpPr>
          <p:cNvPr id="13" name="Google Shape;13;p1"/>
          <p:cNvSpPr txBox="1">
            <a:spLocks noGrp="1"/>
          </p:cNvSpPr>
          <p:nvPr>
            <p:ph type="sldNum" idx="12"/>
          </p:nvPr>
        </p:nvSpPr>
        <p:spPr>
          <a:xfrm>
            <a:off x="16593947" y="9533059"/>
            <a:ext cx="836914" cy="547603"/>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i="0" u="none" strike="noStrike" cap="none">
                <a:solidFill>
                  <a:schemeClr val="dk2"/>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MS Gothic"/>
              </a:defRPr>
            </a:lvl1pPr>
            <a:lvl2pPr marL="0" marR="0" lvl="1" indent="0" algn="r" rtl="0">
              <a:spcBef>
                <a:spcPts val="0"/>
              </a:spcBef>
              <a:buNone/>
              <a:defRPr sz="1800" i="0" u="none" strike="noStrike" cap="none">
                <a:solidFill>
                  <a:schemeClr val="dk2"/>
                </a:solidFill>
                <a:latin typeface="MS Gothic"/>
                <a:ea typeface="MS Gothic"/>
                <a:cs typeface="MS Gothic"/>
                <a:sym typeface="MS Gothic"/>
              </a:defRPr>
            </a:lvl2pPr>
            <a:lvl3pPr marL="0" marR="0" lvl="2" indent="0" algn="r" rtl="0">
              <a:spcBef>
                <a:spcPts val="0"/>
              </a:spcBef>
              <a:buNone/>
              <a:defRPr sz="1800" i="0" u="none" strike="noStrike" cap="none">
                <a:solidFill>
                  <a:schemeClr val="dk2"/>
                </a:solidFill>
                <a:latin typeface="MS Gothic"/>
                <a:ea typeface="MS Gothic"/>
                <a:cs typeface="MS Gothic"/>
                <a:sym typeface="MS Gothic"/>
              </a:defRPr>
            </a:lvl3pPr>
            <a:lvl4pPr marL="0" marR="0" lvl="3" indent="0" algn="r" rtl="0">
              <a:spcBef>
                <a:spcPts val="0"/>
              </a:spcBef>
              <a:buNone/>
              <a:defRPr sz="1800" i="0" u="none" strike="noStrike" cap="none">
                <a:solidFill>
                  <a:schemeClr val="dk2"/>
                </a:solidFill>
                <a:latin typeface="MS Gothic"/>
                <a:ea typeface="MS Gothic"/>
                <a:cs typeface="MS Gothic"/>
                <a:sym typeface="MS Gothic"/>
              </a:defRPr>
            </a:lvl4pPr>
            <a:lvl5pPr marL="0" marR="0" lvl="4" indent="0" algn="r" rtl="0">
              <a:spcBef>
                <a:spcPts val="0"/>
              </a:spcBef>
              <a:buNone/>
              <a:defRPr sz="1800" i="0" u="none" strike="noStrike" cap="none">
                <a:solidFill>
                  <a:schemeClr val="dk2"/>
                </a:solidFill>
                <a:latin typeface="MS Gothic"/>
                <a:ea typeface="MS Gothic"/>
                <a:cs typeface="MS Gothic"/>
                <a:sym typeface="MS Gothic"/>
              </a:defRPr>
            </a:lvl5pPr>
            <a:lvl6pPr marL="0" marR="0" lvl="5" indent="0" algn="r" rtl="0">
              <a:spcBef>
                <a:spcPts val="0"/>
              </a:spcBef>
              <a:buNone/>
              <a:defRPr sz="1800" i="0" u="none" strike="noStrike" cap="none">
                <a:solidFill>
                  <a:schemeClr val="dk2"/>
                </a:solidFill>
                <a:latin typeface="MS Gothic"/>
                <a:ea typeface="MS Gothic"/>
                <a:cs typeface="MS Gothic"/>
                <a:sym typeface="MS Gothic"/>
              </a:defRPr>
            </a:lvl6pPr>
            <a:lvl7pPr marL="0" marR="0" lvl="6" indent="0" algn="r" rtl="0">
              <a:spcBef>
                <a:spcPts val="0"/>
              </a:spcBef>
              <a:buNone/>
              <a:defRPr sz="1800" i="0" u="none" strike="noStrike" cap="none">
                <a:solidFill>
                  <a:schemeClr val="dk2"/>
                </a:solidFill>
                <a:latin typeface="MS Gothic"/>
                <a:ea typeface="MS Gothic"/>
                <a:cs typeface="MS Gothic"/>
                <a:sym typeface="MS Gothic"/>
              </a:defRPr>
            </a:lvl7pPr>
            <a:lvl8pPr marL="0" marR="0" lvl="7" indent="0" algn="r" rtl="0">
              <a:spcBef>
                <a:spcPts val="0"/>
              </a:spcBef>
              <a:buNone/>
              <a:defRPr sz="1800" i="0" u="none" strike="noStrike" cap="none">
                <a:solidFill>
                  <a:schemeClr val="dk2"/>
                </a:solidFill>
                <a:latin typeface="MS Gothic"/>
                <a:ea typeface="MS Gothic"/>
                <a:cs typeface="MS Gothic"/>
                <a:sym typeface="MS Gothic"/>
              </a:defRPr>
            </a:lvl8pPr>
            <a:lvl9pPr marL="0" marR="0" lvl="8" indent="0" algn="r" rtl="0">
              <a:spcBef>
                <a:spcPts val="0"/>
              </a:spcBef>
              <a:buNone/>
              <a:defRPr sz="1800" i="0" u="none" strike="noStrike" cap="none">
                <a:solidFill>
                  <a:schemeClr val="dk2"/>
                </a:solidFill>
                <a:latin typeface="MS Gothic"/>
                <a:ea typeface="MS Gothic"/>
                <a:cs typeface="MS Gothic"/>
                <a:sym typeface="MS Gothic"/>
              </a:defRPr>
            </a:lvl9pPr>
          </a:lstStyle>
          <a:p>
            <a:fld id="{00000000-1234-1234-1234-123412341234}" type="slidenum">
              <a:rPr lang="en-US" altLang="ja-JP" smtClean="0"/>
              <a:pPr/>
              <a:t>‹#›</a:t>
            </a:fld>
            <a:endParaRPr lang="ja-JP" altLang="en-US"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游ゴシック Medium" panose="020B0500000000000000" pitchFamily="50" charset="-128"/>
          <a:ea typeface="游ゴシック Medium" panose="020B05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游ゴシック Medium" panose="020B0500000000000000" pitchFamily="50" charset="-128"/>
          <a:ea typeface="游ゴシック Medium" panose="020B0500000000000000" pitchFamily="50" charset="-128"/>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mod="1">
    <p:ext uri="{27BBF7A9-308A-43DC-89C8-2F10F3537804}">
      <p15:sldGuideLst xmlns:p15="http://schemas.microsoft.com/office/powerpoint/2012/main">
        <p15:guide id="1" orient="horz" pos="2174" userDrawn="1">
          <p15:clr>
            <a:srgbClr val="F26B43"/>
          </p15:clr>
        </p15:guide>
        <p15:guide id="2" pos="3945" userDrawn="1">
          <p15:clr>
            <a:srgbClr val="F26B43"/>
          </p15:clr>
        </p15:guide>
        <p15:guide id="3" pos="5759" userDrawn="1">
          <p15:clr>
            <a:srgbClr val="F26B43"/>
          </p15:clr>
        </p15:guide>
        <p15:guide id="4" pos="544" userDrawn="1">
          <p15:clr>
            <a:srgbClr val="F26B43"/>
          </p15:clr>
        </p15:guide>
        <p15:guide id="5" orient="horz" pos="767" userDrawn="1">
          <p15:clr>
            <a:srgbClr val="F26B43"/>
          </p15:clr>
        </p15:guide>
        <p15:guide id="6" orient="horz" pos="4305" userDrawn="1">
          <p15:clr>
            <a:srgbClr val="F26B43"/>
          </p15:clr>
        </p15:guide>
        <p15:guide id="7" pos="7573" userDrawn="1">
          <p15:clr>
            <a:srgbClr val="F26B43"/>
          </p15:clr>
        </p15:guide>
        <p15:guide id="8" pos="10997" userDrawn="1">
          <p15:clr>
            <a:srgbClr val="F26B43"/>
          </p15:clr>
        </p15:guide>
        <p15:guide id="9" orient="horz" pos="3239" userDrawn="1">
          <p15:clr>
            <a:srgbClr val="F26B43"/>
          </p15:clr>
        </p15:guide>
        <p15:guide id="10" orient="horz" pos="5893"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8"/>
          <p:cNvSpPr txBox="1">
            <a:spLocks noGrp="1"/>
          </p:cNvSpPr>
          <p:nvPr>
            <p:ph type="ctrTitle"/>
          </p:nvPr>
        </p:nvSpPr>
        <p:spPr>
          <a:xfrm>
            <a:off x="1370012" y="1683286"/>
            <a:ext cx="15544800" cy="2860140"/>
          </a:xfrm>
          <a:prstGeom prst="rect">
            <a:avLst/>
          </a:prstGeom>
          <a:noFill/>
          <a:ln>
            <a:noFill/>
          </a:ln>
        </p:spPr>
        <p:txBody>
          <a:bodyPr spcFirstLastPara="1" wrap="square" lIns="91425" tIns="45700" rIns="91425" bIns="45700" anchor="b" anchorCtr="0">
            <a:noAutofit/>
          </a:bodyPr>
          <a:lstStyle/>
          <a:p>
            <a:r>
              <a:rPr lang="ja-JP" altLang="en-US" sz="8800" dirty="0"/>
              <a:t>原職復帰の是非</a:t>
            </a:r>
            <a:endParaRPr sz="8800" dirty="0"/>
          </a:p>
        </p:txBody>
      </p:sp>
      <p:sp>
        <p:nvSpPr>
          <p:cNvPr id="48" name="Google Shape;48;p8"/>
          <p:cNvSpPr txBox="1">
            <a:spLocks noGrp="1"/>
          </p:cNvSpPr>
          <p:nvPr>
            <p:ph type="subTitle" idx="1"/>
          </p:nvPr>
        </p:nvSpPr>
        <p:spPr>
          <a:xfrm>
            <a:off x="2284412" y="5402223"/>
            <a:ext cx="13716000" cy="2483260"/>
          </a:xfrm>
          <a:prstGeom prst="rect">
            <a:avLst/>
          </a:prstGeom>
          <a:noFill/>
          <a:ln>
            <a:noFill/>
          </a:ln>
        </p:spPr>
        <p:txBody>
          <a:bodyPr spcFirstLastPara="1" wrap="square" lIns="91425" tIns="45700" rIns="91425" bIns="45700" anchor="t" anchorCtr="0">
            <a:noAutofit/>
          </a:bodyPr>
          <a:lstStyle/>
          <a:p>
            <a:pPr marL="0" indent="0">
              <a:lnSpc>
                <a:spcPct val="115000"/>
              </a:lnSpc>
              <a:spcBef>
                <a:spcPts val="0"/>
              </a:spcBef>
              <a:buClr>
                <a:srgbClr val="898989"/>
              </a:buClr>
              <a:buSzPts val="3060"/>
            </a:pPr>
            <a:r>
              <a:rPr lang="ja-JP" altLang="en-US" sz="4800" dirty="0">
                <a:solidFill>
                  <a:srgbClr val="898989"/>
                </a:solidFill>
              </a:rPr>
              <a:t>岡山大学大学院　医歯薬学総合研究科</a:t>
            </a:r>
            <a:endParaRPr lang="en-US" altLang="ja-JP" sz="4800" dirty="0">
              <a:solidFill>
                <a:srgbClr val="898989"/>
              </a:solidFill>
            </a:endParaRPr>
          </a:p>
          <a:p>
            <a:pPr marL="0" indent="0">
              <a:lnSpc>
                <a:spcPct val="115000"/>
              </a:lnSpc>
              <a:spcBef>
                <a:spcPts val="0"/>
              </a:spcBef>
              <a:buClr>
                <a:srgbClr val="898989"/>
              </a:buClr>
              <a:buSzPts val="3060"/>
            </a:pPr>
            <a:r>
              <a:rPr lang="ja-JP" altLang="en-US" sz="4800" dirty="0">
                <a:solidFill>
                  <a:srgbClr val="898989"/>
                </a:solidFill>
              </a:rPr>
              <a:t>疫学・衛生学分野　講師</a:t>
            </a:r>
            <a:endParaRPr sz="4800" dirty="0">
              <a:solidFill>
                <a:srgbClr val="898989"/>
              </a:solidFill>
            </a:endParaRPr>
          </a:p>
          <a:p>
            <a:pPr marL="0" indent="0">
              <a:lnSpc>
                <a:spcPct val="100000"/>
              </a:lnSpc>
              <a:spcBef>
                <a:spcPts val="0"/>
              </a:spcBef>
              <a:buClr>
                <a:srgbClr val="898989"/>
              </a:buClr>
              <a:buSzPts val="3060"/>
            </a:pPr>
            <a:r>
              <a:rPr lang="ja-JP" altLang="en-US" sz="4800" dirty="0">
                <a:solidFill>
                  <a:srgbClr val="898989"/>
                </a:solidFill>
              </a:rPr>
              <a:t>高尾　総司</a:t>
            </a:r>
            <a:endParaRPr sz="4800" dirty="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異動</a:t>
            </a:r>
            <a:r>
              <a:rPr lang="ja-JP" altLang="en-US" dirty="0"/>
              <a:t>が必要とは「不完全労務提供」以外のなにものでもない</a:t>
            </a:r>
            <a:endParaRPr dirty="0"/>
          </a:p>
        </p:txBody>
      </p:sp>
      <p:sp>
        <p:nvSpPr>
          <p:cNvPr id="82" name="Google Shape;82;p12"/>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685800" indent="-685800">
              <a:lnSpc>
                <a:spcPct val="120000"/>
              </a:lnSpc>
              <a:spcBef>
                <a:spcPts val="0"/>
              </a:spcBef>
              <a:spcAft>
                <a:spcPts val="1800"/>
              </a:spcAft>
              <a:buSzPts val="4400"/>
              <a:buFont typeface="Arial" panose="020B0604020202020204" pitchFamily="34" charset="0"/>
              <a:buChar char="•"/>
            </a:pPr>
            <a:r>
              <a:rPr lang="ja-JP" dirty="0"/>
              <a:t>職種限定の場合</a:t>
            </a:r>
            <a:r>
              <a:rPr lang="en-US" altLang="ja-JP" dirty="0"/>
              <a:t/>
            </a:r>
            <a:br>
              <a:rPr lang="en-US" altLang="ja-JP" dirty="0"/>
            </a:br>
            <a:r>
              <a:rPr lang="ja-JP" dirty="0"/>
              <a:t>→本来の労務提供が「まったく」できない</a:t>
            </a:r>
            <a:endParaRPr dirty="0"/>
          </a:p>
          <a:p>
            <a:pPr marL="685800" indent="-685800">
              <a:lnSpc>
                <a:spcPct val="120000"/>
              </a:lnSpc>
              <a:spcBef>
                <a:spcPts val="0"/>
              </a:spcBef>
              <a:buSzPts val="4400"/>
              <a:buFont typeface="Arial" panose="020B0604020202020204" pitchFamily="34" charset="0"/>
              <a:buChar char="•"/>
            </a:pPr>
            <a:r>
              <a:rPr lang="ja-JP" dirty="0"/>
              <a:t>職種非限定の場合</a:t>
            </a:r>
            <a:r>
              <a:rPr lang="en-US" altLang="ja-JP" dirty="0"/>
              <a:t/>
            </a:r>
            <a:br>
              <a:rPr lang="en-US" altLang="ja-JP" dirty="0"/>
            </a:br>
            <a:r>
              <a:rPr lang="ja-JP" dirty="0"/>
              <a:t>→職能制度において、労務提供ができるか</a:t>
            </a:r>
            <a:r>
              <a:rPr lang="ja-JP" altLang="en-US" dirty="0"/>
              <a:t>、</a:t>
            </a:r>
            <a:r>
              <a:rPr lang="en-US" altLang="ja-JP" dirty="0"/>
              <a:t/>
            </a:r>
            <a:br>
              <a:rPr lang="en-US" altLang="ja-JP" dirty="0"/>
            </a:br>
            <a:r>
              <a:rPr lang="ja-JP" altLang="en-US" dirty="0"/>
              <a:t>　</a:t>
            </a:r>
            <a:r>
              <a:rPr lang="ja-JP" dirty="0"/>
              <a:t>おおいなる疑問を持たざるを得ない</a:t>
            </a:r>
            <a:r>
              <a:rPr lang="en-US" altLang="ja-JP" dirty="0"/>
              <a:t/>
            </a:r>
            <a:br>
              <a:rPr lang="en-US" altLang="ja-JP" dirty="0"/>
            </a:br>
            <a:r>
              <a:rPr lang="ja-JP" dirty="0"/>
              <a:t>そもそも、仕事に対して賃金を払っているわけでは</a:t>
            </a:r>
            <a:r>
              <a:rPr lang="ja-JP" dirty="0" err="1"/>
              <a:t>な</a:t>
            </a:r>
            <a:r>
              <a:rPr lang="ja-JP" altLang="en-US" dirty="0"/>
              <a:t>　</a:t>
            </a:r>
            <a:r>
              <a:rPr lang="ja-JP" dirty="0"/>
              <a:t>く、「いつでも命ぜられた業務が遂行可能である状態」に対して支払っている。</a:t>
            </a:r>
            <a:endParaRPr dirty="0"/>
          </a:p>
        </p:txBody>
      </p:sp>
      <p:sp>
        <p:nvSpPr>
          <p:cNvPr id="84" name="Google Shape;84;p12"/>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10</a:t>
            </a:fld>
            <a:endParaRPr dirty="0">
              <a:solidFill>
                <a:srgbClr val="898989"/>
              </a:solidFill>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タイトル 1">
            <a:extLst>
              <a:ext uri="{FF2B5EF4-FFF2-40B4-BE49-F238E27FC236}">
                <a16:creationId xmlns:a16="http://schemas.microsoft.com/office/drawing/2014/main" xmlns="" id="{2395CA56-D543-4B8D-8D7B-F7664B4273B9}"/>
              </a:ext>
            </a:extLst>
          </p:cNvPr>
          <p:cNvSpPr>
            <a:spLocks noGrp="1"/>
          </p:cNvSpPr>
          <p:nvPr>
            <p:ph type="title"/>
          </p:nvPr>
        </p:nvSpPr>
        <p:spPr>
          <a:xfrm>
            <a:off x="1570991" y="-230055"/>
            <a:ext cx="12342495" cy="1714235"/>
          </a:xfrm>
        </p:spPr>
        <p:txBody>
          <a:bodyPr/>
          <a:lstStyle/>
          <a:p>
            <a:pPr eaLnBrk="1" hangingPunct="1"/>
            <a:r>
              <a:rPr lang="ja-JP" altLang="en-US" dirty="0"/>
              <a:t>雇用システムの違い</a:t>
            </a:r>
          </a:p>
        </p:txBody>
      </p:sp>
      <p:graphicFrame>
        <p:nvGraphicFramePr>
          <p:cNvPr id="5" name="コンテンツ プレースホルダ 4">
            <a:extLst>
              <a:ext uri="{FF2B5EF4-FFF2-40B4-BE49-F238E27FC236}">
                <a16:creationId xmlns:a16="http://schemas.microsoft.com/office/drawing/2014/main" xmlns="" id="{9517DD49-EED5-4ED2-84AE-769DBCE9AED9}"/>
              </a:ext>
            </a:extLst>
          </p:cNvPr>
          <p:cNvGraphicFramePr>
            <a:graphicFrameLocks noGrp="1"/>
          </p:cNvGraphicFramePr>
          <p:nvPr>
            <p:ph idx="1"/>
            <p:extLst>
              <p:ext uri="{D42A27DB-BD31-4B8C-83A1-F6EECF244321}">
                <p14:modId xmlns:p14="http://schemas.microsoft.com/office/powerpoint/2010/main" val="2405879224"/>
              </p:ext>
            </p:extLst>
          </p:nvPr>
        </p:nvGraphicFramePr>
        <p:xfrm>
          <a:off x="862011" y="1217614"/>
          <a:ext cx="16597314" cy="8137525"/>
        </p:xfrm>
        <a:graphic>
          <a:graphicData uri="http://schemas.openxmlformats.org/drawingml/2006/table">
            <a:tbl>
              <a:tblPr/>
              <a:tblGrid>
                <a:gridCol w="8532979">
                  <a:extLst>
                    <a:ext uri="{9D8B030D-6E8A-4147-A177-3AD203B41FA5}">
                      <a16:colId xmlns:a16="http://schemas.microsoft.com/office/drawing/2014/main" xmlns="" val="20000"/>
                    </a:ext>
                  </a:extLst>
                </a:gridCol>
                <a:gridCol w="8064335">
                  <a:extLst>
                    <a:ext uri="{9D8B030D-6E8A-4147-A177-3AD203B41FA5}">
                      <a16:colId xmlns:a16="http://schemas.microsoft.com/office/drawing/2014/main" xmlns="" val="20001"/>
                    </a:ext>
                  </a:extLst>
                </a:gridCol>
              </a:tblGrid>
              <a:tr h="1545906">
                <a:tc>
                  <a:txBody>
                    <a:bodyPr/>
                    <a:lstStyle>
                      <a:lvl1pPr>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5400" b="1" i="0" u="none" strike="noStrike" cap="none" normalizeH="0" baseline="0" dirty="0">
                          <a:ln>
                            <a:noFill/>
                          </a:ln>
                          <a:solidFill>
                            <a:srgbClr val="FFFFFF"/>
                          </a:solidFill>
                          <a:effectLst/>
                          <a:latin typeface="游ゴシック" panose="020B0400000000000000" pitchFamily="50" charset="-128"/>
                          <a:ea typeface="游ゴシック" panose="020B0400000000000000" pitchFamily="50" charset="-128"/>
                        </a:rPr>
                        <a:t>欧米＝ジョブ</a:t>
                      </a:r>
                    </a:p>
                  </a:txBody>
                  <a:tcPr marL="137139" marR="137139" marT="68502" marB="6850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5400" b="1" i="0" u="none" strike="noStrike" cap="none" normalizeH="0" baseline="0">
                          <a:ln>
                            <a:noFill/>
                          </a:ln>
                          <a:solidFill>
                            <a:srgbClr val="FFFFFF"/>
                          </a:solidFill>
                          <a:effectLst/>
                          <a:latin typeface="游ゴシック" panose="020B0400000000000000" pitchFamily="50" charset="-128"/>
                          <a:ea typeface="游ゴシック" panose="020B0400000000000000" pitchFamily="50" charset="-128"/>
                        </a:rPr>
                        <a:t>日本＝メンバー</a:t>
                      </a:r>
                    </a:p>
                  </a:txBody>
                  <a:tcPr marL="14285" marR="14285" marT="1427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6591619">
                <a:tc>
                  <a:txBody>
                    <a:bodyPr/>
                    <a:lstStyle>
                      <a:lvl1pPr>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特定の業務を</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遂行するために雇用</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職務給</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あくまでも取引関係</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労務供給者と受給者</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txBody>
                  <a:tcPr marL="137139" marR="137139" marT="68502" marB="6850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kumimoji="1" sz="2800">
                          <a:solidFill>
                            <a:schemeClr val="tx1"/>
                          </a:solidFill>
                          <a:latin typeface="Calibri" pitchFamily="34" charset="0"/>
                          <a:ea typeface="ＭＳ Ｐゴシック" pitchFamily="50" charset="-128"/>
                        </a:defRPr>
                      </a:lvl1pPr>
                      <a:lvl2pPr marL="742950" indent="-285750">
                        <a:spcBef>
                          <a:spcPct val="20000"/>
                        </a:spcBef>
                        <a:buFont typeface="Arial" charset="0"/>
                        <a:defRPr kumimoji="1" sz="2400">
                          <a:solidFill>
                            <a:schemeClr val="tx1"/>
                          </a:solidFill>
                          <a:latin typeface="Calibri" pitchFamily="34" charset="0"/>
                          <a:ea typeface="ＭＳ Ｐゴシック" pitchFamily="50" charset="-128"/>
                        </a:defRPr>
                      </a:lvl2pPr>
                      <a:lvl3pPr marL="1143000" indent="-228600">
                        <a:spcBef>
                          <a:spcPct val="20000"/>
                        </a:spcBef>
                        <a:buFont typeface="Arial" charset="0"/>
                        <a:defRPr kumimoji="1" sz="2000">
                          <a:solidFill>
                            <a:schemeClr val="tx1"/>
                          </a:solidFill>
                          <a:latin typeface="Calibri" pitchFamily="34" charset="0"/>
                          <a:ea typeface="ＭＳ Ｐゴシック" pitchFamily="50" charset="-128"/>
                        </a:defRPr>
                      </a:lvl3pPr>
                      <a:lvl4pPr marL="1600200" indent="-228600">
                        <a:spcBef>
                          <a:spcPct val="20000"/>
                        </a:spcBef>
                        <a:buFont typeface="Arial" charset="0"/>
                        <a:defRPr kumimoji="1">
                          <a:solidFill>
                            <a:schemeClr val="tx1"/>
                          </a:solidFill>
                          <a:latin typeface="Calibri" pitchFamily="34" charset="0"/>
                          <a:ea typeface="ＭＳ Ｐゴシック" pitchFamily="50" charset="-128"/>
                        </a:defRPr>
                      </a:lvl4pPr>
                      <a:lvl5pPr marL="2057400" indent="-228600">
                        <a:spcBef>
                          <a:spcPct val="20000"/>
                        </a:spcBef>
                        <a:buFont typeface="Arial" charset="0"/>
                        <a:defRPr kumimoji="1">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defRPr kumimoji="1">
                          <a:solidFill>
                            <a:schemeClr val="tx1"/>
                          </a:solidFill>
                          <a:latin typeface="Calibri" pitchFamily="34" charset="0"/>
                          <a:ea typeface="ＭＳ Ｐゴシック" pitchFamily="50" charset="-128"/>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業務特定無し</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勤務地特定無し</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労働時間特定無し*</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a:t>
                      </a:r>
                      <a:r>
                        <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36</a:t>
                      </a: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協定下にて）</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職能給</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rPr>
                        <a:t>「社員」、「入社」</a:t>
                      </a:r>
                      <a:endParaRPr kumimoji="1" lang="en-US" altLang="ja-JP" sz="4800" b="0" i="0" u="none" strike="noStrike" cap="none" normalizeH="0" baseline="0" dirty="0">
                        <a:ln>
                          <a:noFill/>
                        </a:ln>
                        <a:solidFill>
                          <a:srgbClr val="000000"/>
                        </a:solidFill>
                        <a:effectLst/>
                        <a:latin typeface="游ゴシック Medium" panose="020B0500000000000000" pitchFamily="50" charset="-128"/>
                        <a:ea typeface="游ゴシック Medium" panose="020B0500000000000000" pitchFamily="50" charset="-128"/>
                      </a:endParaRPr>
                    </a:p>
                  </a:txBody>
                  <a:tcPr marL="14285" marR="14285" marT="1427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xmlns="" val="10001"/>
                  </a:ext>
                </a:extLst>
              </a:tr>
            </a:tbl>
          </a:graphicData>
        </a:graphic>
      </p:graphicFrame>
      <p:sp>
        <p:nvSpPr>
          <p:cNvPr id="93197" name="スライド番号プレースホルダー 1">
            <a:extLst>
              <a:ext uri="{FF2B5EF4-FFF2-40B4-BE49-F238E27FC236}">
                <a16:creationId xmlns:a16="http://schemas.microsoft.com/office/drawing/2014/main" xmlns="" id="{3F873D56-B83B-468C-B5F2-EB013B33A88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4799">
                <a:solidFill>
                  <a:schemeClr val="tx1"/>
                </a:solidFill>
                <a:latin typeface="Calibri" panose="020F0502020204030204" pitchFamily="34" charset="0"/>
                <a:ea typeface="ＭＳ Ｐゴシック" panose="020B0600070205080204" pitchFamily="50" charset="-128"/>
              </a:defRPr>
            </a:lvl1pPr>
            <a:lvl2pPr marL="1114276" indent="-428568">
              <a:spcBef>
                <a:spcPct val="20000"/>
              </a:spcBef>
              <a:buFont typeface="Arial" panose="020B0604020202020204" pitchFamily="34" charset="0"/>
              <a:buChar char="–"/>
              <a:defRPr kumimoji="1" sz="4199">
                <a:solidFill>
                  <a:schemeClr val="tx1"/>
                </a:solidFill>
                <a:latin typeface="Calibri" panose="020F0502020204030204" pitchFamily="34" charset="0"/>
                <a:ea typeface="ＭＳ Ｐゴシック" panose="020B0600070205080204" pitchFamily="50" charset="-128"/>
              </a:defRPr>
            </a:lvl2pPr>
            <a:lvl3pPr marL="1714271" indent="-342854">
              <a:spcBef>
                <a:spcPct val="20000"/>
              </a:spcBef>
              <a:buFont typeface="Arial" panose="020B0604020202020204" pitchFamily="34" charset="0"/>
              <a:buChar char="•"/>
              <a:defRPr kumimoji="1" sz="3600">
                <a:solidFill>
                  <a:schemeClr val="tx1"/>
                </a:solidFill>
                <a:latin typeface="Calibri" panose="020F0502020204030204" pitchFamily="34" charset="0"/>
                <a:ea typeface="ＭＳ Ｐゴシック" panose="020B0600070205080204" pitchFamily="50" charset="-128"/>
              </a:defRPr>
            </a:lvl3pPr>
            <a:lvl4pPr marL="2399980"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4pPr>
            <a:lvl5pPr marL="3085689"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5pPr>
            <a:lvl6pPr marL="3771397"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6pPr>
            <a:lvl7pPr marL="4457106"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7pPr>
            <a:lvl8pPr marL="5142814"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8pPr>
            <a:lvl9pPr marL="5828523"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fld id="{DF57F4E0-DA92-4E47-8A78-CC3DFCB85851}" type="slidenum">
              <a:rPr lang="ja-JP" altLang="en-US" sz="1800">
                <a:solidFill>
                  <a:srgbClr val="898989"/>
                </a:solidFill>
              </a:rPr>
              <a:pPr>
                <a:spcBef>
                  <a:spcPct val="0"/>
                </a:spcBef>
                <a:buFontTx/>
                <a:buNone/>
              </a:pPr>
              <a:t>11</a:t>
            </a:fld>
            <a:endParaRPr lang="ja-JP" altLang="en-US" sz="1800">
              <a:solidFill>
                <a:srgbClr val="898989"/>
              </a:solidFill>
            </a:endParaRPr>
          </a:p>
        </p:txBody>
      </p:sp>
      <p:sp>
        <p:nvSpPr>
          <p:cNvPr id="93198" name="テキスト ボックス 1">
            <a:extLst>
              <a:ext uri="{FF2B5EF4-FFF2-40B4-BE49-F238E27FC236}">
                <a16:creationId xmlns:a16="http://schemas.microsoft.com/office/drawing/2014/main" xmlns="" id="{E5860FD7-3FC5-4735-AC39-27C84C40B60F}"/>
              </a:ext>
            </a:extLst>
          </p:cNvPr>
          <p:cNvSpPr txBox="1">
            <a:spLocks noChangeArrowheads="1"/>
          </p:cNvSpPr>
          <p:nvPr/>
        </p:nvSpPr>
        <p:spPr bwMode="auto">
          <a:xfrm>
            <a:off x="3771370" y="9571477"/>
            <a:ext cx="61077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700"/>
              <a:t>濱口桂一郎，日本の雇用と労働法，</a:t>
            </a:r>
            <a:r>
              <a:rPr lang="en-US" altLang="ja-JP" sz="2700"/>
              <a:t>2011</a:t>
            </a:r>
          </a:p>
        </p:txBody>
      </p:sp>
      <p:sp>
        <p:nvSpPr>
          <p:cNvPr id="2" name="フッター プレースホルダー 1">
            <a:extLst>
              <a:ext uri="{FF2B5EF4-FFF2-40B4-BE49-F238E27FC236}">
                <a16:creationId xmlns:a16="http://schemas.microsoft.com/office/drawing/2014/main" xmlns="" id="{20D505F2-9644-4807-85F6-88B4F2A63F1A}"/>
              </a:ext>
            </a:extLst>
          </p:cNvPr>
          <p:cNvSpPr>
            <a:spLocks noGrp="1"/>
          </p:cNvSpPr>
          <p:nvPr>
            <p:ph type="ftr" sz="quarter" idx="11"/>
          </p:nvPr>
        </p:nvSpPr>
        <p:spPr/>
        <p:txBody>
          <a:bodyPr/>
          <a:lstStyle/>
          <a:p>
            <a:pPr>
              <a:defRPr/>
            </a:pPr>
            <a:r>
              <a:rPr lang="en-US" altLang="ja-JP"/>
              <a:t>©Soshi Takao, 2019</a:t>
            </a:r>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タイトル 1">
            <a:extLst>
              <a:ext uri="{FF2B5EF4-FFF2-40B4-BE49-F238E27FC236}">
                <a16:creationId xmlns:a16="http://schemas.microsoft.com/office/drawing/2014/main" xmlns="" id="{D3C5A47B-EF13-40B7-ADAD-0B34CBE29AAF}"/>
              </a:ext>
            </a:extLst>
          </p:cNvPr>
          <p:cNvSpPr>
            <a:spLocks noGrp="1"/>
          </p:cNvSpPr>
          <p:nvPr>
            <p:ph type="title"/>
          </p:nvPr>
        </p:nvSpPr>
        <p:spPr/>
        <p:txBody>
          <a:bodyPr/>
          <a:lstStyle/>
          <a:p>
            <a:endParaRPr lang="ja-JP" altLang="en-US"/>
          </a:p>
        </p:txBody>
      </p:sp>
      <p:sp>
        <p:nvSpPr>
          <p:cNvPr id="100354" name="コンテンツ プレースホルダー 2">
            <a:extLst>
              <a:ext uri="{FF2B5EF4-FFF2-40B4-BE49-F238E27FC236}">
                <a16:creationId xmlns:a16="http://schemas.microsoft.com/office/drawing/2014/main" xmlns="" id="{4C77E855-36F4-430B-B31D-372A26F5BF29}"/>
              </a:ext>
            </a:extLst>
          </p:cNvPr>
          <p:cNvSpPr>
            <a:spLocks noGrp="1"/>
          </p:cNvSpPr>
          <p:nvPr>
            <p:ph idx="1"/>
          </p:nvPr>
        </p:nvSpPr>
        <p:spPr/>
        <p:txBody>
          <a:bodyPr/>
          <a:lstStyle/>
          <a:p>
            <a:endParaRPr lang="ja-JP" altLang="en-US" dirty="0"/>
          </a:p>
        </p:txBody>
      </p:sp>
      <p:sp>
        <p:nvSpPr>
          <p:cNvPr id="4" name="フッター プレースホルダー 3">
            <a:extLst>
              <a:ext uri="{FF2B5EF4-FFF2-40B4-BE49-F238E27FC236}">
                <a16:creationId xmlns:a16="http://schemas.microsoft.com/office/drawing/2014/main" xmlns="" id="{1418B969-F2D3-4214-A751-282C2285F9D7}"/>
              </a:ext>
            </a:extLst>
          </p:cNvPr>
          <p:cNvSpPr>
            <a:spLocks noGrp="1"/>
          </p:cNvSpPr>
          <p:nvPr>
            <p:ph type="ftr" sz="quarter" idx="11"/>
          </p:nvPr>
        </p:nvSpPr>
        <p:spPr/>
        <p:txBody>
          <a:bodyPr/>
          <a:lstStyle/>
          <a:p>
            <a:pPr>
              <a:defRPr/>
            </a:pPr>
            <a:r>
              <a:rPr lang="en-US" altLang="ja-JP"/>
              <a:t>©Soshi Takao, 2019</a:t>
            </a:r>
            <a:endParaRPr lang="ja-JP" altLang="en-US"/>
          </a:p>
        </p:txBody>
      </p:sp>
      <p:sp>
        <p:nvSpPr>
          <p:cNvPr id="100356" name="スライド番号プレースホルダー 4">
            <a:extLst>
              <a:ext uri="{FF2B5EF4-FFF2-40B4-BE49-F238E27FC236}">
                <a16:creationId xmlns:a16="http://schemas.microsoft.com/office/drawing/2014/main" xmlns="" id="{7DD91739-9131-493C-B9FD-89BCD9403359}"/>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4799">
                <a:solidFill>
                  <a:schemeClr val="tx1"/>
                </a:solidFill>
                <a:latin typeface="Calibri" panose="020F0502020204030204" pitchFamily="34" charset="0"/>
                <a:ea typeface="ＭＳ Ｐゴシック" panose="020B0600070205080204" pitchFamily="50" charset="-128"/>
              </a:defRPr>
            </a:lvl1pPr>
            <a:lvl2pPr marL="1114276" indent="-428568">
              <a:spcBef>
                <a:spcPct val="20000"/>
              </a:spcBef>
              <a:buFont typeface="Arial" panose="020B0604020202020204" pitchFamily="34" charset="0"/>
              <a:buChar char="–"/>
              <a:defRPr kumimoji="1" sz="4199">
                <a:solidFill>
                  <a:schemeClr val="tx1"/>
                </a:solidFill>
                <a:latin typeface="Calibri" panose="020F0502020204030204" pitchFamily="34" charset="0"/>
                <a:ea typeface="ＭＳ Ｐゴシック" panose="020B0600070205080204" pitchFamily="50" charset="-128"/>
              </a:defRPr>
            </a:lvl2pPr>
            <a:lvl3pPr marL="1714271" indent="-342854">
              <a:spcBef>
                <a:spcPct val="20000"/>
              </a:spcBef>
              <a:buFont typeface="Arial" panose="020B0604020202020204" pitchFamily="34" charset="0"/>
              <a:buChar char="•"/>
              <a:defRPr kumimoji="1" sz="3600">
                <a:solidFill>
                  <a:schemeClr val="tx1"/>
                </a:solidFill>
                <a:latin typeface="Calibri" panose="020F0502020204030204" pitchFamily="34" charset="0"/>
                <a:ea typeface="ＭＳ Ｐゴシック" panose="020B0600070205080204" pitchFamily="50" charset="-128"/>
              </a:defRPr>
            </a:lvl3pPr>
            <a:lvl4pPr marL="2399980"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4pPr>
            <a:lvl5pPr marL="3085689"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5pPr>
            <a:lvl6pPr marL="3771397"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6pPr>
            <a:lvl7pPr marL="4457106"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7pPr>
            <a:lvl8pPr marL="5142814"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8pPr>
            <a:lvl9pPr marL="5828523"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fld id="{6F0BD689-4AA0-43E4-8AE2-D18CAB9DEFEB}" type="slidenum">
              <a:rPr lang="ja-JP" altLang="en-US" sz="1800">
                <a:solidFill>
                  <a:srgbClr val="898989"/>
                </a:solidFill>
              </a:rPr>
              <a:pPr>
                <a:spcBef>
                  <a:spcPct val="0"/>
                </a:spcBef>
                <a:buFontTx/>
                <a:buNone/>
              </a:pPr>
              <a:t>12</a:t>
            </a:fld>
            <a:endParaRPr lang="ja-JP" altLang="en-US" sz="1800">
              <a:solidFill>
                <a:srgbClr val="898989"/>
              </a:solidFill>
            </a:endParaRPr>
          </a:p>
        </p:txBody>
      </p:sp>
      <p:pic>
        <p:nvPicPr>
          <p:cNvPr id="100357" name="図 5">
            <a:extLst>
              <a:ext uri="{FF2B5EF4-FFF2-40B4-BE49-F238E27FC236}">
                <a16:creationId xmlns:a16="http://schemas.microsoft.com/office/drawing/2014/main" xmlns="" id="{0F877BBC-D593-4365-8C75-14861ADBEE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5912" y="249994"/>
            <a:ext cx="11244907" cy="921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8" name="テキスト ボックス 6">
            <a:extLst>
              <a:ext uri="{FF2B5EF4-FFF2-40B4-BE49-F238E27FC236}">
                <a16:creationId xmlns:a16="http://schemas.microsoft.com/office/drawing/2014/main" xmlns="" id="{EDBE6BDC-C227-4D80-B1F5-A6DD892B38F3}"/>
              </a:ext>
            </a:extLst>
          </p:cNvPr>
          <p:cNvSpPr txBox="1">
            <a:spLocks noChangeArrowheads="1"/>
          </p:cNvSpPr>
          <p:nvPr/>
        </p:nvSpPr>
        <p:spPr bwMode="auto">
          <a:xfrm>
            <a:off x="2973548" y="8785456"/>
            <a:ext cx="1093600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100" dirty="0"/>
              <a:t>海老原嗣生ほか、人事の成り立ち「誰もが階段を上がれる社会」の希望と葛藤、白桃書房、</a:t>
            </a:r>
            <a:r>
              <a:rPr lang="en-US" altLang="ja-JP" sz="2100" dirty="0"/>
              <a:t>2018</a:t>
            </a:r>
            <a:endParaRPr lang="ja-JP" altLang="en-US" sz="2100" dirty="0"/>
          </a:p>
        </p:txBody>
      </p:sp>
      <p:sp>
        <p:nvSpPr>
          <p:cNvPr id="8" name="四角形: 角を丸くする 7">
            <a:extLst>
              <a:ext uri="{FF2B5EF4-FFF2-40B4-BE49-F238E27FC236}">
                <a16:creationId xmlns:a16="http://schemas.microsoft.com/office/drawing/2014/main" xmlns="" id="{ADB73192-27E8-402C-8854-6806C20D7AAC}"/>
              </a:ext>
            </a:extLst>
          </p:cNvPr>
          <p:cNvSpPr/>
          <p:nvPr/>
        </p:nvSpPr>
        <p:spPr>
          <a:xfrm>
            <a:off x="5037771" y="4926047"/>
            <a:ext cx="9397344" cy="12975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2100"/>
          </a:p>
        </p:txBody>
      </p:sp>
      <p:sp>
        <p:nvSpPr>
          <p:cNvPr id="100360" name="テキスト ボックス 8">
            <a:extLst>
              <a:ext uri="{FF2B5EF4-FFF2-40B4-BE49-F238E27FC236}">
                <a16:creationId xmlns:a16="http://schemas.microsoft.com/office/drawing/2014/main" xmlns="" id="{EACD0D31-F710-4442-A34F-E91677D6AD6E}"/>
              </a:ext>
            </a:extLst>
          </p:cNvPr>
          <p:cNvSpPr txBox="1">
            <a:spLocks noChangeArrowheads="1"/>
          </p:cNvSpPr>
          <p:nvPr/>
        </p:nvSpPr>
        <p:spPr bwMode="auto">
          <a:xfrm>
            <a:off x="13870846" y="2597543"/>
            <a:ext cx="19816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500"/>
              <a:t>最上級エリート（多くは</a:t>
            </a:r>
            <a:endParaRPr lang="en-US" altLang="ja-JP" sz="1500"/>
          </a:p>
          <a:p>
            <a:pPr>
              <a:spcBef>
                <a:spcPct val="0"/>
              </a:spcBef>
              <a:buFontTx/>
              <a:buNone/>
            </a:pPr>
            <a:r>
              <a:rPr lang="ja-JP" altLang="en-US" sz="1500"/>
              <a:t>グランゼコール出身）</a:t>
            </a:r>
          </a:p>
        </p:txBody>
      </p:sp>
      <p:sp>
        <p:nvSpPr>
          <p:cNvPr id="100361" name="テキスト ボックス 9">
            <a:extLst>
              <a:ext uri="{FF2B5EF4-FFF2-40B4-BE49-F238E27FC236}">
                <a16:creationId xmlns:a16="http://schemas.microsoft.com/office/drawing/2014/main" xmlns="" id="{DCE46558-F36B-41F9-BADC-DCC460118A3F}"/>
              </a:ext>
            </a:extLst>
          </p:cNvPr>
          <p:cNvSpPr txBox="1">
            <a:spLocks noChangeArrowheads="1"/>
          </p:cNvSpPr>
          <p:nvPr/>
        </p:nvSpPr>
        <p:spPr bwMode="auto">
          <a:xfrm>
            <a:off x="13894654" y="3154671"/>
            <a:ext cx="151195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500"/>
              <a:t>一般的な大卒者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タイトル 1">
            <a:extLst>
              <a:ext uri="{FF2B5EF4-FFF2-40B4-BE49-F238E27FC236}">
                <a16:creationId xmlns:a16="http://schemas.microsoft.com/office/drawing/2014/main" xmlns="" id="{4EC2DC2B-466B-4774-AC2B-F05FD274B65E}"/>
              </a:ext>
            </a:extLst>
          </p:cNvPr>
          <p:cNvSpPr>
            <a:spLocks noGrp="1"/>
          </p:cNvSpPr>
          <p:nvPr>
            <p:ph type="title"/>
          </p:nvPr>
        </p:nvSpPr>
        <p:spPr/>
        <p:txBody>
          <a:bodyPr/>
          <a:lstStyle/>
          <a:p>
            <a:endParaRPr lang="ja-JP" altLang="en-US"/>
          </a:p>
        </p:txBody>
      </p:sp>
      <p:sp>
        <p:nvSpPr>
          <p:cNvPr id="102402" name="コンテンツ プレースホルダー 2">
            <a:extLst>
              <a:ext uri="{FF2B5EF4-FFF2-40B4-BE49-F238E27FC236}">
                <a16:creationId xmlns:a16="http://schemas.microsoft.com/office/drawing/2014/main" xmlns="" id="{E3F1E3BC-BD15-47D1-BEC8-D3C0E171BF80}"/>
              </a:ext>
            </a:extLst>
          </p:cNvPr>
          <p:cNvSpPr>
            <a:spLocks noGrp="1"/>
          </p:cNvSpPr>
          <p:nvPr>
            <p:ph idx="1"/>
          </p:nvPr>
        </p:nvSpPr>
        <p:spPr/>
        <p:txBody>
          <a:bodyPr/>
          <a:lstStyle/>
          <a:p>
            <a:endParaRPr lang="ja-JP" altLang="en-US"/>
          </a:p>
        </p:txBody>
      </p:sp>
      <p:sp>
        <p:nvSpPr>
          <p:cNvPr id="4" name="フッター プレースホルダー 3">
            <a:extLst>
              <a:ext uri="{FF2B5EF4-FFF2-40B4-BE49-F238E27FC236}">
                <a16:creationId xmlns:a16="http://schemas.microsoft.com/office/drawing/2014/main" xmlns="" id="{D4495D4B-9005-4BAA-9596-77C7C17A5B6A}"/>
              </a:ext>
            </a:extLst>
          </p:cNvPr>
          <p:cNvSpPr>
            <a:spLocks noGrp="1"/>
          </p:cNvSpPr>
          <p:nvPr>
            <p:ph type="ftr" sz="quarter" idx="11"/>
          </p:nvPr>
        </p:nvSpPr>
        <p:spPr/>
        <p:txBody>
          <a:bodyPr/>
          <a:lstStyle/>
          <a:p>
            <a:pPr>
              <a:defRPr/>
            </a:pPr>
            <a:r>
              <a:rPr lang="en-US" altLang="ja-JP"/>
              <a:t>©Soshi Takao, 2019</a:t>
            </a:r>
            <a:endParaRPr lang="ja-JP" altLang="en-US"/>
          </a:p>
        </p:txBody>
      </p:sp>
      <p:sp>
        <p:nvSpPr>
          <p:cNvPr id="102404" name="スライド番号プレースホルダー 4">
            <a:extLst>
              <a:ext uri="{FF2B5EF4-FFF2-40B4-BE49-F238E27FC236}">
                <a16:creationId xmlns:a16="http://schemas.microsoft.com/office/drawing/2014/main" xmlns="" id="{5203427D-9D89-423F-867D-042C780925E8}"/>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4799">
                <a:solidFill>
                  <a:schemeClr val="tx1"/>
                </a:solidFill>
                <a:latin typeface="Calibri" panose="020F0502020204030204" pitchFamily="34" charset="0"/>
                <a:ea typeface="ＭＳ Ｐゴシック" panose="020B0600070205080204" pitchFamily="50" charset="-128"/>
              </a:defRPr>
            </a:lvl1pPr>
            <a:lvl2pPr marL="1114276" indent="-428568">
              <a:spcBef>
                <a:spcPct val="20000"/>
              </a:spcBef>
              <a:buFont typeface="Arial" panose="020B0604020202020204" pitchFamily="34" charset="0"/>
              <a:buChar char="–"/>
              <a:defRPr kumimoji="1" sz="4199">
                <a:solidFill>
                  <a:schemeClr val="tx1"/>
                </a:solidFill>
                <a:latin typeface="Calibri" panose="020F0502020204030204" pitchFamily="34" charset="0"/>
                <a:ea typeface="ＭＳ Ｐゴシック" panose="020B0600070205080204" pitchFamily="50" charset="-128"/>
              </a:defRPr>
            </a:lvl2pPr>
            <a:lvl3pPr marL="1714271" indent="-342854">
              <a:spcBef>
                <a:spcPct val="20000"/>
              </a:spcBef>
              <a:buFont typeface="Arial" panose="020B0604020202020204" pitchFamily="34" charset="0"/>
              <a:buChar char="•"/>
              <a:defRPr kumimoji="1" sz="3600">
                <a:solidFill>
                  <a:schemeClr val="tx1"/>
                </a:solidFill>
                <a:latin typeface="Calibri" panose="020F0502020204030204" pitchFamily="34" charset="0"/>
                <a:ea typeface="ＭＳ Ｐゴシック" panose="020B0600070205080204" pitchFamily="50" charset="-128"/>
              </a:defRPr>
            </a:lvl3pPr>
            <a:lvl4pPr marL="2399980"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4pPr>
            <a:lvl5pPr marL="3085689"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5pPr>
            <a:lvl6pPr marL="3771397"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6pPr>
            <a:lvl7pPr marL="4457106"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7pPr>
            <a:lvl8pPr marL="5142814"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8pPr>
            <a:lvl9pPr marL="5828523"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fld id="{F9D3A998-9842-4636-8EDA-4CF9FDDF4835}" type="slidenum">
              <a:rPr lang="ja-JP" altLang="en-US" sz="1800">
                <a:solidFill>
                  <a:srgbClr val="898989"/>
                </a:solidFill>
              </a:rPr>
              <a:pPr>
                <a:spcBef>
                  <a:spcPct val="0"/>
                </a:spcBef>
                <a:buFontTx/>
                <a:buNone/>
              </a:pPr>
              <a:t>13</a:t>
            </a:fld>
            <a:endParaRPr lang="ja-JP" altLang="en-US" sz="1800">
              <a:solidFill>
                <a:srgbClr val="898989"/>
              </a:solidFill>
            </a:endParaRPr>
          </a:p>
        </p:txBody>
      </p:sp>
      <p:pic>
        <p:nvPicPr>
          <p:cNvPr id="102405" name="図 5">
            <a:extLst>
              <a:ext uri="{FF2B5EF4-FFF2-40B4-BE49-F238E27FC236}">
                <a16:creationId xmlns:a16="http://schemas.microsoft.com/office/drawing/2014/main" xmlns="" id="{8EC8C3B1-3B2C-4BBB-9C1F-93C22D1450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9254" y="207138"/>
            <a:ext cx="11499663" cy="936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6" name="テキスト ボックス 6">
            <a:extLst>
              <a:ext uri="{FF2B5EF4-FFF2-40B4-BE49-F238E27FC236}">
                <a16:creationId xmlns:a16="http://schemas.microsoft.com/office/drawing/2014/main" xmlns="" id="{B75A8944-CB41-44B8-84DA-48E373258F6E}"/>
              </a:ext>
            </a:extLst>
          </p:cNvPr>
          <p:cNvSpPr txBox="1">
            <a:spLocks noChangeArrowheads="1"/>
          </p:cNvSpPr>
          <p:nvPr/>
        </p:nvSpPr>
        <p:spPr bwMode="auto">
          <a:xfrm>
            <a:off x="2933072" y="9299727"/>
            <a:ext cx="1093600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100"/>
              <a:t>海老原嗣生ほか、人事の成り立ち「誰もが階段を上がれる社会」の希望と葛藤、白桃書房、</a:t>
            </a:r>
            <a:r>
              <a:rPr lang="en-US" altLang="ja-JP" sz="2100"/>
              <a:t>2018</a:t>
            </a:r>
            <a:endParaRPr lang="ja-JP" altLang="en-US" sz="2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タイトル 1">
            <a:extLst>
              <a:ext uri="{FF2B5EF4-FFF2-40B4-BE49-F238E27FC236}">
                <a16:creationId xmlns:a16="http://schemas.microsoft.com/office/drawing/2014/main" xmlns="" id="{F3DBA7A0-B2C7-436E-96DD-36366B49CD1C}"/>
              </a:ext>
            </a:extLst>
          </p:cNvPr>
          <p:cNvSpPr>
            <a:spLocks noGrp="1"/>
          </p:cNvSpPr>
          <p:nvPr>
            <p:ph type="title"/>
          </p:nvPr>
        </p:nvSpPr>
        <p:spPr/>
        <p:txBody>
          <a:bodyPr/>
          <a:lstStyle/>
          <a:p>
            <a:endParaRPr lang="ja-JP" altLang="en-US"/>
          </a:p>
        </p:txBody>
      </p:sp>
      <p:sp>
        <p:nvSpPr>
          <p:cNvPr id="103426" name="コンテンツ プレースホルダー 2">
            <a:extLst>
              <a:ext uri="{FF2B5EF4-FFF2-40B4-BE49-F238E27FC236}">
                <a16:creationId xmlns:a16="http://schemas.microsoft.com/office/drawing/2014/main" xmlns="" id="{56350AA4-F71B-4AB0-8B18-D4C75BFA7FAF}"/>
              </a:ext>
            </a:extLst>
          </p:cNvPr>
          <p:cNvSpPr>
            <a:spLocks noGrp="1"/>
          </p:cNvSpPr>
          <p:nvPr>
            <p:ph idx="1"/>
          </p:nvPr>
        </p:nvSpPr>
        <p:spPr/>
        <p:txBody>
          <a:bodyPr/>
          <a:lstStyle/>
          <a:p>
            <a:endParaRPr lang="ja-JP" altLang="en-US"/>
          </a:p>
        </p:txBody>
      </p:sp>
      <p:sp>
        <p:nvSpPr>
          <p:cNvPr id="4" name="フッター プレースホルダー 3">
            <a:extLst>
              <a:ext uri="{FF2B5EF4-FFF2-40B4-BE49-F238E27FC236}">
                <a16:creationId xmlns:a16="http://schemas.microsoft.com/office/drawing/2014/main" xmlns="" id="{F7F03EEE-B4C0-432F-A8F3-6A43CC6315CC}"/>
              </a:ext>
            </a:extLst>
          </p:cNvPr>
          <p:cNvSpPr>
            <a:spLocks noGrp="1"/>
          </p:cNvSpPr>
          <p:nvPr>
            <p:ph type="ftr" sz="quarter" idx="11"/>
          </p:nvPr>
        </p:nvSpPr>
        <p:spPr/>
        <p:txBody>
          <a:bodyPr/>
          <a:lstStyle/>
          <a:p>
            <a:pPr>
              <a:defRPr/>
            </a:pPr>
            <a:r>
              <a:rPr lang="en-US" altLang="ja-JP"/>
              <a:t>©Soshi Takao, 2019</a:t>
            </a:r>
            <a:endParaRPr lang="ja-JP" altLang="en-US"/>
          </a:p>
        </p:txBody>
      </p:sp>
      <p:sp>
        <p:nvSpPr>
          <p:cNvPr id="103428" name="スライド番号プレースホルダー 4">
            <a:extLst>
              <a:ext uri="{FF2B5EF4-FFF2-40B4-BE49-F238E27FC236}">
                <a16:creationId xmlns:a16="http://schemas.microsoft.com/office/drawing/2014/main" xmlns="" id="{1A727BF1-1D70-4FBD-BA0F-59A41E5B3AC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4799">
                <a:solidFill>
                  <a:schemeClr val="tx1"/>
                </a:solidFill>
                <a:latin typeface="Calibri" panose="020F0502020204030204" pitchFamily="34" charset="0"/>
                <a:ea typeface="ＭＳ Ｐゴシック" panose="020B0600070205080204" pitchFamily="50" charset="-128"/>
              </a:defRPr>
            </a:lvl1pPr>
            <a:lvl2pPr marL="1114276" indent="-428568">
              <a:spcBef>
                <a:spcPct val="20000"/>
              </a:spcBef>
              <a:buFont typeface="Arial" panose="020B0604020202020204" pitchFamily="34" charset="0"/>
              <a:buChar char="–"/>
              <a:defRPr kumimoji="1" sz="4199">
                <a:solidFill>
                  <a:schemeClr val="tx1"/>
                </a:solidFill>
                <a:latin typeface="Calibri" panose="020F0502020204030204" pitchFamily="34" charset="0"/>
                <a:ea typeface="ＭＳ Ｐゴシック" panose="020B0600070205080204" pitchFamily="50" charset="-128"/>
              </a:defRPr>
            </a:lvl2pPr>
            <a:lvl3pPr marL="1714271" indent="-342854">
              <a:spcBef>
                <a:spcPct val="20000"/>
              </a:spcBef>
              <a:buFont typeface="Arial" panose="020B0604020202020204" pitchFamily="34" charset="0"/>
              <a:buChar char="•"/>
              <a:defRPr kumimoji="1" sz="3600">
                <a:solidFill>
                  <a:schemeClr val="tx1"/>
                </a:solidFill>
                <a:latin typeface="Calibri" panose="020F0502020204030204" pitchFamily="34" charset="0"/>
                <a:ea typeface="ＭＳ Ｐゴシック" panose="020B0600070205080204" pitchFamily="50" charset="-128"/>
              </a:defRPr>
            </a:lvl3pPr>
            <a:lvl4pPr marL="2399980"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4pPr>
            <a:lvl5pPr marL="3085689" indent="-342854">
              <a:spcBef>
                <a:spcPct val="20000"/>
              </a:spcBef>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5pPr>
            <a:lvl6pPr marL="3771397"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6pPr>
            <a:lvl7pPr marL="4457106"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7pPr>
            <a:lvl8pPr marL="5142814"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8pPr>
            <a:lvl9pPr marL="5828523" indent="-342854" eaLnBrk="0" fontAlgn="base" hangingPunct="0">
              <a:spcBef>
                <a:spcPct val="20000"/>
              </a:spcBef>
              <a:spcAft>
                <a:spcPct val="0"/>
              </a:spcAft>
              <a:buFont typeface="Arial" panose="020B0604020202020204" pitchFamily="34" charset="0"/>
              <a:buChar char="»"/>
              <a:defRPr kumimoji="1" sz="3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fld id="{7C5A0CD2-8BAF-4B14-B767-51E5C196A29A}" type="slidenum">
              <a:rPr lang="ja-JP" altLang="en-US" sz="1800">
                <a:solidFill>
                  <a:srgbClr val="898989"/>
                </a:solidFill>
              </a:rPr>
              <a:pPr>
                <a:spcBef>
                  <a:spcPct val="0"/>
                </a:spcBef>
                <a:buFontTx/>
                <a:buNone/>
              </a:pPr>
              <a:t>14</a:t>
            </a:fld>
            <a:endParaRPr lang="ja-JP" altLang="en-US" sz="1800">
              <a:solidFill>
                <a:srgbClr val="898989"/>
              </a:solidFill>
            </a:endParaRPr>
          </a:p>
        </p:txBody>
      </p:sp>
      <p:pic>
        <p:nvPicPr>
          <p:cNvPr id="103429" name="図 5">
            <a:extLst>
              <a:ext uri="{FF2B5EF4-FFF2-40B4-BE49-F238E27FC236}">
                <a16:creationId xmlns:a16="http://schemas.microsoft.com/office/drawing/2014/main" xmlns="" id="{A1FE8008-0C1A-4AB1-9BB3-49B4E72D81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171" y="1080922"/>
            <a:ext cx="9106876" cy="816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0" name="図 6">
            <a:extLst>
              <a:ext uri="{FF2B5EF4-FFF2-40B4-BE49-F238E27FC236}">
                <a16:creationId xmlns:a16="http://schemas.microsoft.com/office/drawing/2014/main" xmlns="" id="{3DD18B81-FB39-439D-818F-96C6255DD8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85212" y="2957056"/>
            <a:ext cx="4914142" cy="6290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31" name="テキスト ボックス 7">
            <a:extLst>
              <a:ext uri="{FF2B5EF4-FFF2-40B4-BE49-F238E27FC236}">
                <a16:creationId xmlns:a16="http://schemas.microsoft.com/office/drawing/2014/main" xmlns="" id="{7C8BF622-2167-4FCB-99F4-AD5ADDD2C537}"/>
              </a:ext>
            </a:extLst>
          </p:cNvPr>
          <p:cNvSpPr txBox="1">
            <a:spLocks noChangeArrowheads="1"/>
          </p:cNvSpPr>
          <p:nvPr/>
        </p:nvSpPr>
        <p:spPr bwMode="auto">
          <a:xfrm>
            <a:off x="3083068" y="9247347"/>
            <a:ext cx="1093600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100"/>
              <a:t>海老原嗣生ほか、人事の成り立ち「誰もが階段を上がれる社会」の希望と葛藤、白桃書房、</a:t>
            </a:r>
            <a:r>
              <a:rPr lang="en-US" altLang="ja-JP" sz="2100"/>
              <a:t>2018</a:t>
            </a:r>
            <a:endParaRPr lang="ja-JP" altLang="en-US" sz="2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8"/>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altLang="en-US" dirty="0"/>
              <a:t>環境調整：</a:t>
            </a:r>
            <a:r>
              <a:rPr lang="ja-JP" dirty="0"/>
              <a:t>結論</a:t>
            </a:r>
            <a:endParaRPr dirty="0"/>
          </a:p>
        </p:txBody>
      </p:sp>
      <p:sp>
        <p:nvSpPr>
          <p:cNvPr id="132" name="Google Shape;132;p18"/>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①（メンタルの悪い）当該社員のためだけの環境調整は</a:t>
            </a:r>
            <a:r>
              <a:rPr lang="en-US" altLang="ja-JP" dirty="0"/>
              <a:t/>
            </a:r>
            <a:br>
              <a:rPr lang="en-US" altLang="ja-JP" dirty="0"/>
            </a:br>
            <a:r>
              <a:rPr lang="ja-JP" altLang="en-US" dirty="0"/>
              <a:t>　</a:t>
            </a:r>
            <a:r>
              <a:rPr lang="ja-JP" dirty="0"/>
              <a:t>すべきでないし、する必要もない。</a:t>
            </a:r>
            <a:endParaRPr dirty="0"/>
          </a:p>
          <a:p>
            <a:pPr marL="0" indent="0">
              <a:spcBef>
                <a:spcPts val="0"/>
              </a:spcBef>
              <a:buSzPts val="4400"/>
            </a:pPr>
            <a:endParaRPr dirty="0"/>
          </a:p>
          <a:p>
            <a:pPr marL="0" indent="0">
              <a:spcBef>
                <a:spcPts val="0"/>
              </a:spcBef>
              <a:buSzPts val="4400"/>
            </a:pPr>
            <a:r>
              <a:rPr lang="ja-JP" dirty="0"/>
              <a:t>②職場や部署のすべての社員に有用と考えられる</a:t>
            </a:r>
            <a:r>
              <a:rPr lang="en-US" altLang="ja-JP" dirty="0"/>
              <a:t/>
            </a:r>
            <a:br>
              <a:rPr lang="en-US" altLang="ja-JP" dirty="0"/>
            </a:br>
            <a:r>
              <a:rPr lang="ja-JP" altLang="en-US" dirty="0"/>
              <a:t>　</a:t>
            </a:r>
            <a:r>
              <a:rPr lang="ja-JP" dirty="0"/>
              <a:t>環境調整は、強く推奨する。</a:t>
            </a:r>
            <a:endParaRPr dirty="0"/>
          </a:p>
        </p:txBody>
      </p:sp>
      <p:sp>
        <p:nvSpPr>
          <p:cNvPr id="133" name="Google Shape;133;p18"/>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15</a:t>
            </a:fld>
            <a:endParaRPr dirty="0">
              <a:solidFill>
                <a:srgbClr val="898989"/>
              </a:solidFill>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9"/>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換言すると</a:t>
            </a:r>
            <a:endParaRPr dirty="0"/>
          </a:p>
        </p:txBody>
      </p:sp>
      <p:sp>
        <p:nvSpPr>
          <p:cNvPr id="140" name="Google Shape;140;p19"/>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メンタル対応としてのスポット対策ではなく</a:t>
            </a:r>
            <a:r>
              <a:rPr lang="en-US" altLang="ja-JP" dirty="0"/>
              <a:t/>
            </a:r>
            <a:br>
              <a:rPr lang="en-US" altLang="ja-JP" dirty="0"/>
            </a:br>
            <a:r>
              <a:rPr lang="ja-JP" dirty="0"/>
              <a:t>（思いつき、ではなく）</a:t>
            </a:r>
            <a:endParaRPr dirty="0"/>
          </a:p>
          <a:p>
            <a:pPr marL="0" indent="0">
              <a:spcBef>
                <a:spcPts val="0"/>
              </a:spcBef>
              <a:buSzPts val="4400"/>
            </a:pPr>
            <a:endParaRPr dirty="0"/>
          </a:p>
          <a:p>
            <a:pPr marL="0" indent="0">
              <a:spcBef>
                <a:spcPts val="0"/>
              </a:spcBef>
              <a:buSzPts val="4400"/>
            </a:pPr>
            <a:r>
              <a:rPr lang="ja-JP" dirty="0"/>
              <a:t>あくまでも快適職場構築や生産性向上のための</a:t>
            </a:r>
            <a:endParaRPr dirty="0"/>
          </a:p>
          <a:p>
            <a:pPr marL="0" indent="0">
              <a:spcBef>
                <a:spcPts val="0"/>
              </a:spcBef>
              <a:buSzPts val="4400"/>
            </a:pPr>
            <a:r>
              <a:rPr lang="ja-JP" dirty="0"/>
              <a:t>日常業務の一環として（十分な検討にもとづき）行うことが望ましい。</a:t>
            </a:r>
            <a:endParaRPr dirty="0"/>
          </a:p>
        </p:txBody>
      </p:sp>
      <p:sp>
        <p:nvSpPr>
          <p:cNvPr id="141" name="Google Shape;141;p19"/>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1"/>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①メンタル対応型環境調整</a:t>
            </a:r>
            <a:endParaRPr dirty="0"/>
          </a:p>
        </p:txBody>
      </p:sp>
      <p:sp>
        <p:nvSpPr>
          <p:cNvPr id="156" name="Google Shape;156;p21"/>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検討ポイント</a:t>
            </a:r>
            <a:endParaRPr dirty="0"/>
          </a:p>
          <a:p>
            <a:pPr marL="914400" indent="-914400">
              <a:spcBef>
                <a:spcPts val="5400"/>
              </a:spcBef>
              <a:buSzPct val="100000"/>
              <a:buFont typeface="+mj-lt"/>
              <a:buAutoNum type="arabicPeriod"/>
            </a:pPr>
            <a:r>
              <a:rPr lang="ja-JP" dirty="0"/>
              <a:t>絶対にうまくいく環境調整というものはあるのか？</a:t>
            </a:r>
            <a:endParaRPr dirty="0"/>
          </a:p>
          <a:p>
            <a:pPr marL="914400" indent="-914400">
              <a:spcBef>
                <a:spcPts val="5400"/>
              </a:spcBef>
              <a:buSzPct val="100000"/>
              <a:buFont typeface="+mj-lt"/>
              <a:buAutoNum type="arabicPeriod"/>
            </a:pPr>
            <a:r>
              <a:rPr lang="ja-JP" dirty="0"/>
              <a:t>うまくいかなかった場合に次にどうすれば良いのか？</a:t>
            </a:r>
            <a:endParaRPr dirty="0"/>
          </a:p>
          <a:p>
            <a:pPr marL="914400" indent="-914400">
              <a:spcBef>
                <a:spcPts val="5400"/>
              </a:spcBef>
              <a:buSzPct val="100000"/>
              <a:buFont typeface="+mj-lt"/>
              <a:buAutoNum type="arabicPeriod"/>
            </a:pPr>
            <a:r>
              <a:rPr lang="ja-JP" dirty="0"/>
              <a:t>同僚の不利益</a:t>
            </a:r>
            <a:endParaRPr dirty="0"/>
          </a:p>
        </p:txBody>
      </p:sp>
      <p:sp>
        <p:nvSpPr>
          <p:cNvPr id="157" name="Google Shape;157;p21"/>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17</a:t>
            </a:fld>
            <a:endParaRPr dirty="0">
              <a:solidFill>
                <a:srgbClr val="898989"/>
              </a:solidFill>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2"/>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検討ポイント（１）</a:t>
            </a:r>
            <a:endParaRPr dirty="0"/>
          </a:p>
        </p:txBody>
      </p:sp>
      <p:sp>
        <p:nvSpPr>
          <p:cNvPr id="164" name="Google Shape;164;p22"/>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　絶対にうまくいく方法は無い。</a:t>
            </a:r>
            <a:endParaRPr dirty="0"/>
          </a:p>
          <a:p>
            <a:pPr marL="0" indent="0">
              <a:spcBef>
                <a:spcPts val="0"/>
              </a:spcBef>
              <a:buSzPts val="4400"/>
            </a:pPr>
            <a:endParaRPr sz="4000" dirty="0"/>
          </a:p>
          <a:p>
            <a:pPr marL="0" indent="0">
              <a:spcBef>
                <a:spcPts val="0"/>
              </a:spcBef>
              <a:buSzPts val="4400"/>
            </a:pPr>
            <a:r>
              <a:rPr lang="ja-JP" altLang="en-US" sz="4000" dirty="0"/>
              <a:t>　</a:t>
            </a:r>
            <a:r>
              <a:rPr lang="ja-JP" dirty="0"/>
              <a:t>できるだけうまくいくようにする</a:t>
            </a:r>
            <a:endParaRPr dirty="0"/>
          </a:p>
          <a:p>
            <a:pPr marL="0" indent="0">
              <a:spcBef>
                <a:spcPts val="0"/>
              </a:spcBef>
              <a:buSzPts val="4400"/>
            </a:pPr>
            <a:r>
              <a:rPr lang="ja-JP" dirty="0"/>
              <a:t>　→　当該社員への部分最適化</a:t>
            </a:r>
            <a:endParaRPr dirty="0"/>
          </a:p>
          <a:p>
            <a:pPr marL="0" indent="0">
              <a:spcBef>
                <a:spcPts val="0"/>
              </a:spcBef>
              <a:buSzPts val="4400"/>
            </a:pPr>
            <a:r>
              <a:rPr lang="ja-JP" dirty="0"/>
              <a:t>　　→　同僚や部署への不利益の増大</a:t>
            </a:r>
            <a:endParaRPr dirty="0"/>
          </a:p>
          <a:p>
            <a:pPr marL="0" indent="0">
              <a:spcBef>
                <a:spcPts val="0"/>
              </a:spcBef>
              <a:buSzPts val="4400"/>
            </a:pPr>
            <a:r>
              <a:rPr lang="ja-JP" dirty="0"/>
              <a:t>　　</a:t>
            </a:r>
            <a:r>
              <a:rPr lang="ja-JP" altLang="en-US" dirty="0"/>
              <a:t>　</a:t>
            </a:r>
            <a:r>
              <a:rPr lang="ja-JP" dirty="0"/>
              <a:t>→　合計としての生産性の低下</a:t>
            </a:r>
            <a:endParaRPr dirty="0"/>
          </a:p>
          <a:p>
            <a:pPr marL="0" indent="0">
              <a:spcBef>
                <a:spcPts val="0"/>
              </a:spcBef>
              <a:buSzPts val="4400"/>
            </a:pPr>
            <a:r>
              <a:rPr lang="ja-JP" dirty="0"/>
              <a:t>　　</a:t>
            </a:r>
            <a:r>
              <a:rPr lang="ja-JP" altLang="en-US" dirty="0"/>
              <a:t>　　</a:t>
            </a:r>
            <a:r>
              <a:rPr lang="ja-JP" dirty="0">
                <a:solidFill>
                  <a:schemeClr val="accent2"/>
                </a:solidFill>
              </a:rPr>
              <a:t>→　企業としてやるべきことで無いことは明らか</a:t>
            </a:r>
            <a:endParaRPr dirty="0">
              <a:solidFill>
                <a:schemeClr val="accent2"/>
              </a:solidFill>
            </a:endParaRPr>
          </a:p>
        </p:txBody>
      </p:sp>
      <p:sp>
        <p:nvSpPr>
          <p:cNvPr id="165" name="Google Shape;165;p22"/>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18</a:t>
            </a:fld>
            <a:endParaRPr dirty="0">
              <a:solidFill>
                <a:srgbClr val="898989"/>
              </a:solidFill>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3"/>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検討ポイント（１）続き</a:t>
            </a:r>
            <a:endParaRPr dirty="0"/>
          </a:p>
        </p:txBody>
      </p:sp>
      <p:sp>
        <p:nvSpPr>
          <p:cNvPr id="172" name="Google Shape;172;p23"/>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　もし、当該メンタル社員の「治療上」有用であるために</a:t>
            </a:r>
            <a:endParaRPr dirty="0"/>
          </a:p>
          <a:p>
            <a:pPr marL="0" indent="0">
              <a:spcBef>
                <a:spcPts val="0"/>
              </a:spcBef>
              <a:buSzPts val="4400"/>
            </a:pPr>
            <a:r>
              <a:rPr lang="ja-JP" dirty="0"/>
              <a:t>　不可避であるのだとすれば</a:t>
            </a:r>
            <a:r>
              <a:rPr lang="ja-JP" dirty="0" err="1"/>
              <a:t>、、、</a:t>
            </a:r>
            <a:endParaRPr dirty="0"/>
          </a:p>
          <a:p>
            <a:pPr marL="0" indent="0">
              <a:spcBef>
                <a:spcPts val="5400"/>
              </a:spcBef>
              <a:buSzPts val="4400"/>
            </a:pPr>
            <a:r>
              <a:rPr lang="ja-JP" dirty="0"/>
              <a:t>　療養を継続して、これを行うべきである。</a:t>
            </a:r>
            <a:endParaRPr dirty="0"/>
          </a:p>
        </p:txBody>
      </p:sp>
      <p:sp>
        <p:nvSpPr>
          <p:cNvPr id="173" name="Google Shape;173;p23"/>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90FF4F3-019D-4C75-832B-0FD69613225A}"/>
              </a:ext>
            </a:extLst>
          </p:cNvPr>
          <p:cNvSpPr>
            <a:spLocks noGrp="1"/>
          </p:cNvSpPr>
          <p:nvPr>
            <p:ph type="title"/>
          </p:nvPr>
        </p:nvSpPr>
        <p:spPr/>
        <p:txBody>
          <a:bodyPr/>
          <a:lstStyle/>
          <a:p>
            <a:r>
              <a:rPr kumimoji="1" lang="ja-JP" altLang="en-US" dirty="0"/>
              <a:t>原職復帰の原則の無い会社はない</a:t>
            </a:r>
          </a:p>
        </p:txBody>
      </p:sp>
      <p:sp>
        <p:nvSpPr>
          <p:cNvPr id="3" name="テキスト プレースホルダー 2">
            <a:extLst>
              <a:ext uri="{FF2B5EF4-FFF2-40B4-BE49-F238E27FC236}">
                <a16:creationId xmlns:a16="http://schemas.microsoft.com/office/drawing/2014/main" xmlns="" id="{4E9C1D67-AEBE-45FF-A293-150639C75165}"/>
              </a:ext>
            </a:extLst>
          </p:cNvPr>
          <p:cNvSpPr>
            <a:spLocks noGrp="1"/>
          </p:cNvSpPr>
          <p:nvPr>
            <p:ph type="body" idx="1"/>
          </p:nvPr>
        </p:nvSpPr>
        <p:spPr/>
        <p:txBody>
          <a:bodyPr/>
          <a:lstStyle/>
          <a:p>
            <a:r>
              <a:rPr kumimoji="1" lang="ja-JP" altLang="en-US" dirty="0"/>
              <a:t>・たいていの会社では、「原職復帰が原則」だという。</a:t>
            </a:r>
            <a:endParaRPr kumimoji="1" lang="en-US" altLang="ja-JP" dirty="0"/>
          </a:p>
          <a:p>
            <a:r>
              <a:rPr kumimoji="1" lang="ja-JP" altLang="en-US" dirty="0"/>
              <a:t>・しかしながら、原則と例外は表裏一体。</a:t>
            </a:r>
            <a:endParaRPr kumimoji="1" lang="en-US" altLang="ja-JP" dirty="0"/>
          </a:p>
          <a:p>
            <a:r>
              <a:rPr kumimoji="1" lang="ja-JP" altLang="en-US" dirty="0"/>
              <a:t>　例外の定義を明確にできているか？</a:t>
            </a:r>
            <a:endParaRPr kumimoji="1" lang="en-US" altLang="ja-JP" dirty="0"/>
          </a:p>
          <a:p>
            <a:r>
              <a:rPr kumimoji="1" lang="ja-JP" altLang="en-US" dirty="0"/>
              <a:t>　まず、「原職」の定義もできていないといけない。</a:t>
            </a:r>
          </a:p>
        </p:txBody>
      </p:sp>
      <p:sp>
        <p:nvSpPr>
          <p:cNvPr id="4" name="スライド番号プレースホルダー 3">
            <a:extLst>
              <a:ext uri="{FF2B5EF4-FFF2-40B4-BE49-F238E27FC236}">
                <a16:creationId xmlns:a16="http://schemas.microsoft.com/office/drawing/2014/main" xmlns="" id="{4E74BE17-13CF-4723-8989-443C3B7BBC15}"/>
              </a:ext>
            </a:extLst>
          </p:cNvPr>
          <p:cNvSpPr>
            <a:spLocks noGrp="1"/>
          </p:cNvSpPr>
          <p:nvPr>
            <p:ph type="sldNum" idx="12"/>
          </p:nvPr>
        </p:nvSpPr>
        <p:spPr/>
        <p:txBody>
          <a:bodyPr/>
          <a:lstStyle/>
          <a:p>
            <a:fld id="{00000000-1234-1234-1234-123412341234}" type="slidenum">
              <a:rPr lang="en-US" altLang="ja-JP" smtClean="0"/>
              <a:pPr/>
              <a:t>2</a:t>
            </a:fld>
            <a:endParaRPr lang="ja-JP" altLang="en-US"/>
          </a:p>
        </p:txBody>
      </p:sp>
    </p:spTree>
    <p:extLst>
      <p:ext uri="{BB962C8B-B14F-4D97-AF65-F5344CB8AC3E}">
        <p14:creationId xmlns:p14="http://schemas.microsoft.com/office/powerpoint/2010/main" val="3376222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4"/>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2" indent="0">
              <a:spcBef>
                <a:spcPts val="0"/>
              </a:spcBef>
              <a:buSzPts val="4400"/>
            </a:pPr>
            <a:r>
              <a:rPr lang="ja-JP" altLang="en-US" sz="6000" dirty="0"/>
              <a:t>中災防発行の資料によると</a:t>
            </a:r>
            <a:r>
              <a:rPr lang="en-US" altLang="ja-JP" sz="6000" dirty="0"/>
              <a:t>…</a:t>
            </a:r>
            <a:r>
              <a:rPr lang="ja-JP" altLang="en-US" sz="4200" dirty="0"/>
              <a:t/>
            </a:r>
            <a:br>
              <a:rPr lang="ja-JP" altLang="en-US" sz="4200" dirty="0"/>
            </a:br>
            <a:r>
              <a:rPr lang="ja-JP" dirty="0"/>
              <a:t>（精神科領域の健康相談が有る場合、）自殺のリスクが考えられたら産業保健スタッフとタイムリーな連携が取れる利点があります。</a:t>
            </a:r>
            <a:endParaRPr dirty="0"/>
          </a:p>
          <a:p>
            <a:pPr marL="265113" indent="0">
              <a:spcBef>
                <a:spcPts val="0"/>
              </a:spcBef>
              <a:buSzPts val="4400"/>
            </a:pPr>
            <a:r>
              <a:rPr lang="ja-JP" dirty="0"/>
              <a:t>また，</a:t>
            </a:r>
            <a:r>
              <a:rPr lang="ja-JP" b="1" u="sng" dirty="0">
                <a:latin typeface="游ゴシック" panose="020B0400000000000000" pitchFamily="50" charset="-128"/>
                <a:ea typeface="游ゴシック" panose="020B0400000000000000" pitchFamily="50" charset="-128"/>
              </a:rPr>
              <a:t>職場の環境調整が治療上効果的であるケース</a:t>
            </a:r>
            <a:r>
              <a:rPr lang="ja-JP" dirty="0"/>
              <a:t>に対しても産業保健スタッフを介して実施しやすくなります。 </a:t>
            </a:r>
            <a:endParaRPr dirty="0"/>
          </a:p>
        </p:txBody>
      </p:sp>
      <p:sp>
        <p:nvSpPr>
          <p:cNvPr id="180" name="Google Shape;180;p24"/>
          <p:cNvSpPr/>
          <p:nvPr/>
        </p:nvSpPr>
        <p:spPr>
          <a:xfrm>
            <a:off x="862012" y="9533059"/>
            <a:ext cx="11554422" cy="507831"/>
          </a:xfrm>
          <a:prstGeom prst="rect">
            <a:avLst/>
          </a:prstGeom>
          <a:noFill/>
          <a:ln>
            <a:noFill/>
          </a:ln>
        </p:spPr>
        <p:txBody>
          <a:bodyPr spcFirstLastPara="1" wrap="square" lIns="91425" tIns="45700" rIns="91425" bIns="45700" anchor="t" anchorCtr="0">
            <a:noAutofit/>
          </a:bodyPr>
          <a:lstStyle/>
          <a:p>
            <a:pPr>
              <a:buClr>
                <a:schemeClr val="dk1"/>
              </a:buClr>
              <a:buSzPts val="2700"/>
            </a:pPr>
            <a:r>
              <a:rPr lang="en-US" altLang="ja-JP" sz="2700" dirty="0">
                <a:solidFill>
                  <a:schemeClr val="dk1"/>
                </a:solidFill>
                <a:latin typeface="游ゴシック Medium" panose="020B0500000000000000" pitchFamily="50" charset="-128"/>
                <a:ea typeface="游ゴシック Medium" panose="020B0500000000000000" pitchFamily="50" charset="-128"/>
                <a:cs typeface="Meiryo"/>
                <a:sym typeface="Meiryo"/>
              </a:rPr>
              <a:t>http://www.jaish.gr.jp/information/mental/mental_5.pdf</a:t>
            </a:r>
            <a:endParaRPr sz="2700" dirty="0">
              <a:solidFill>
                <a:schemeClr val="dk1"/>
              </a:solidFill>
              <a:latin typeface="游ゴシック Medium" panose="020B0500000000000000" pitchFamily="50" charset="-128"/>
              <a:ea typeface="游ゴシック Medium" panose="020B0500000000000000" pitchFamily="50" charset="-128"/>
              <a:cs typeface="Meiryo"/>
              <a:sym typeface="Meiryo"/>
            </a:endParaRPr>
          </a:p>
        </p:txBody>
      </p:sp>
      <p:sp>
        <p:nvSpPr>
          <p:cNvPr id="181" name="Google Shape;181;p24"/>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20</a:t>
            </a:fld>
            <a:endParaRPr/>
          </a:p>
        </p:txBody>
      </p:sp>
      <p:sp>
        <p:nvSpPr>
          <p:cNvPr id="183" name="Google Shape;183;p24"/>
          <p:cNvSpPr txBox="1">
            <a:spLocks noGrp="1"/>
          </p:cNvSpPr>
          <p:nvPr>
            <p:ph type="title"/>
          </p:nvPr>
        </p:nvSpPr>
        <p:spPr>
          <a:xfrm>
            <a:off x="864733" y="274467"/>
            <a:ext cx="16555500" cy="707700"/>
          </a:xfrm>
          <a:prstGeom prst="rect">
            <a:avLst/>
          </a:prstGeom>
        </p:spPr>
        <p:txBody>
          <a:bodyPr spcFirstLastPara="1" wrap="square" lIns="91425" tIns="45700" rIns="91425" bIns="45700" anchor="ctr" anchorCtr="0">
            <a:noAutofit/>
          </a:bodyPr>
          <a:lstStyle/>
          <a:p>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5"/>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endParaRPr dirty="0"/>
          </a:p>
        </p:txBody>
      </p:sp>
      <p:sp>
        <p:nvSpPr>
          <p:cNvPr id="189" name="Google Shape;189;p25"/>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3" indent="0">
              <a:spcBef>
                <a:spcPts val="0"/>
              </a:spcBef>
              <a:buSzPts val="4400"/>
            </a:pPr>
            <a:r>
              <a:rPr lang="ja-JP" dirty="0"/>
              <a:t>明確に，「</a:t>
            </a:r>
            <a:r>
              <a:rPr lang="ja-JP" b="1" u="sng" dirty="0">
                <a:latin typeface="游ゴシック" panose="020B0400000000000000" pitchFamily="50" charset="-128"/>
                <a:ea typeface="游ゴシック" panose="020B0400000000000000" pitchFamily="50" charset="-128"/>
              </a:rPr>
              <a:t>治療上</a:t>
            </a:r>
            <a:r>
              <a:rPr lang="ja-JP" dirty="0"/>
              <a:t>」との用語が出てきている。</a:t>
            </a:r>
            <a:endParaRPr dirty="0"/>
          </a:p>
          <a:p>
            <a:pPr marL="265113" indent="0">
              <a:spcBef>
                <a:spcPts val="5400"/>
              </a:spcBef>
              <a:buSzPts val="4400"/>
            </a:pPr>
            <a:r>
              <a:rPr lang="ja-JP" dirty="0"/>
              <a:t>職場の環境調整＝治療目的であると考えている証左。</a:t>
            </a:r>
            <a:endParaRPr dirty="0"/>
          </a:p>
          <a:p>
            <a:pPr marL="0" indent="-192087">
              <a:lnSpc>
                <a:spcPct val="120000"/>
              </a:lnSpc>
              <a:spcBef>
                <a:spcPts val="1800"/>
              </a:spcBef>
              <a:buClr>
                <a:schemeClr val="dk2"/>
              </a:buClr>
              <a:buSzPts val="3200"/>
            </a:pPr>
            <a:endParaRPr lang="en-US" altLang="ja-JP" dirty="0">
              <a:latin typeface="游ゴシック Medium" panose="020B0500000000000000" pitchFamily="50" charset="-128"/>
              <a:ea typeface="游ゴシック Medium" panose="020B0500000000000000" pitchFamily="50" charset="-128"/>
            </a:endParaRPr>
          </a:p>
          <a:p>
            <a:pPr marL="0" indent="-192087">
              <a:spcBef>
                <a:spcPts val="1800"/>
              </a:spcBef>
              <a:buClr>
                <a:schemeClr val="dk2"/>
              </a:buClr>
              <a:buSzPts val="3200"/>
            </a:pPr>
            <a:r>
              <a:rPr lang="ja-JP" dirty="0">
                <a:latin typeface="游ゴシック Medium" panose="020B0500000000000000" pitchFamily="50" charset="-128"/>
                <a:ea typeface="游ゴシック Medium" panose="020B0500000000000000" pitchFamily="50" charset="-128"/>
              </a:rPr>
              <a:t>完全労務提供が不可能な程，治療が必要であれば，就業しながら治療するのではなく，療養に専念する必要がある。</a:t>
            </a:r>
            <a:endParaRPr dirty="0">
              <a:latin typeface="游ゴシック Medium" panose="020B0500000000000000" pitchFamily="50" charset="-128"/>
              <a:ea typeface="游ゴシック Medium" panose="020B0500000000000000" pitchFamily="50" charset="-128"/>
            </a:endParaRPr>
          </a:p>
        </p:txBody>
      </p:sp>
      <p:sp>
        <p:nvSpPr>
          <p:cNvPr id="190" name="Google Shape;190;p25"/>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21</a:t>
            </a:fld>
            <a:endParaRPr dirty="0">
              <a:solidFill>
                <a:srgbClr val="898989"/>
              </a:solidFill>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6"/>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検討ポイント（２）</a:t>
            </a:r>
            <a:endParaRPr dirty="0"/>
          </a:p>
        </p:txBody>
      </p:sp>
      <p:sp>
        <p:nvSpPr>
          <p:cNvPr id="197" name="Google Shape;197;p26"/>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　うまくいかなかった</a:t>
            </a:r>
            <a:r>
              <a:rPr lang="ja-JP" altLang="en-US" dirty="0"/>
              <a:t>場合に次にどうすればよいのか</a:t>
            </a:r>
            <a:endParaRPr dirty="0"/>
          </a:p>
          <a:p>
            <a:pPr marL="0" indent="0">
              <a:spcBef>
                <a:spcPts val="0"/>
              </a:spcBef>
              <a:buSzPts val="4400"/>
            </a:pPr>
            <a:r>
              <a:rPr lang="ja-JP" dirty="0"/>
              <a:t>→ また何か次の「環境調整」をやってみる</a:t>
            </a:r>
            <a:endParaRPr dirty="0"/>
          </a:p>
          <a:p>
            <a:pPr marL="0" indent="0">
              <a:spcBef>
                <a:spcPts val="0"/>
              </a:spcBef>
              <a:buSzPts val="4400"/>
            </a:pPr>
            <a:r>
              <a:rPr lang="ja-JP" dirty="0"/>
              <a:t>→ この繰り返し</a:t>
            </a:r>
            <a:endParaRPr dirty="0"/>
          </a:p>
          <a:p>
            <a:pPr marL="0" indent="0">
              <a:spcBef>
                <a:spcPts val="0"/>
              </a:spcBef>
              <a:buSzPts val="4400"/>
            </a:pPr>
            <a:r>
              <a:rPr lang="ja-JP" dirty="0"/>
              <a:t>→ 検討ポイント（１）と同様に、どんどん、</a:t>
            </a:r>
            <a:r>
              <a:rPr lang="en-US" altLang="ja-JP" dirty="0"/>
              <a:t/>
            </a:r>
            <a:br>
              <a:rPr lang="en-US" altLang="ja-JP" dirty="0"/>
            </a:br>
            <a:r>
              <a:rPr lang="ja-JP" altLang="en-US" dirty="0"/>
              <a:t>　</a:t>
            </a:r>
            <a:r>
              <a:rPr lang="ja-JP" dirty="0"/>
              <a:t>メンタル社員への部分最適化が進む</a:t>
            </a:r>
            <a:endParaRPr dirty="0"/>
          </a:p>
          <a:p>
            <a:pPr marL="0" indent="0">
              <a:spcBef>
                <a:spcPts val="0"/>
              </a:spcBef>
              <a:buSzPts val="4400"/>
            </a:pPr>
            <a:r>
              <a:rPr lang="ja-JP" dirty="0"/>
              <a:t>→ 以下同文</a:t>
            </a:r>
            <a:endParaRPr dirty="0"/>
          </a:p>
        </p:txBody>
      </p:sp>
      <p:sp>
        <p:nvSpPr>
          <p:cNvPr id="198" name="Google Shape;198;p26"/>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22</a:t>
            </a:fld>
            <a:endParaRPr dirty="0">
              <a:solidFill>
                <a:srgbClr val="898989"/>
              </a:solidFill>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7"/>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2" indent="0">
              <a:spcBef>
                <a:spcPts val="0"/>
              </a:spcBef>
              <a:buSzPts val="4400"/>
            </a:pPr>
            <a:r>
              <a:rPr lang="ja-JP" dirty="0"/>
              <a:t>環境調整を繰り返していると…</a:t>
            </a:r>
            <a:endParaRPr dirty="0"/>
          </a:p>
          <a:p>
            <a:pPr marL="265113" indent="0">
              <a:spcBef>
                <a:spcPts val="0"/>
              </a:spcBef>
              <a:buSzPts val="4400"/>
            </a:pPr>
            <a:endParaRPr sz="3200" dirty="0"/>
          </a:p>
          <a:p>
            <a:pPr marL="265113" lvl="1" indent="0">
              <a:lnSpc>
                <a:spcPct val="150000"/>
              </a:lnSpc>
              <a:spcBef>
                <a:spcPts val="0"/>
              </a:spcBef>
              <a:buSzPts val="3200"/>
            </a:pPr>
            <a:r>
              <a:rPr lang="ja-JP" altLang="en-US" sz="4800" dirty="0">
                <a:latin typeface="游ゴシック Medium" panose="020B0500000000000000" pitchFamily="50" charset="-128"/>
                <a:ea typeface="游ゴシック Medium" panose="020B0500000000000000" pitchFamily="50" charset="-128"/>
              </a:rPr>
              <a:t>本人の感覚が麻痺して，</a:t>
            </a:r>
            <a:br>
              <a:rPr lang="ja-JP" altLang="en-US" sz="4800" dirty="0">
                <a:latin typeface="游ゴシック Medium" panose="020B0500000000000000" pitchFamily="50" charset="-128"/>
                <a:ea typeface="游ゴシック Medium" panose="020B0500000000000000" pitchFamily="50" charset="-128"/>
              </a:rPr>
            </a:br>
            <a:r>
              <a:rPr lang="en-US" altLang="ja-JP" sz="4800" b="1" dirty="0">
                <a:solidFill>
                  <a:schemeClr val="accent1"/>
                </a:solidFill>
                <a:latin typeface="游ゴシック" panose="020B0400000000000000" pitchFamily="50" charset="-128"/>
                <a:ea typeface="游ゴシック" panose="020B0400000000000000" pitchFamily="50" charset="-128"/>
              </a:rPr>
              <a:t>｢</a:t>
            </a:r>
            <a:r>
              <a:rPr lang="ja-JP" altLang="en-US" sz="4800" b="1" dirty="0">
                <a:solidFill>
                  <a:schemeClr val="accent1"/>
                </a:solidFill>
                <a:latin typeface="游ゴシック" panose="020B0400000000000000" pitchFamily="50" charset="-128"/>
                <a:ea typeface="游ゴシック" panose="020B0400000000000000" pitchFamily="50" charset="-128"/>
              </a:rPr>
              <a:t>復職する私に対して、会社が特別扱いしてくれて当然である。」</a:t>
            </a:r>
            <a:r>
              <a:rPr lang="ja-JP" altLang="en-US" sz="4800" b="1" dirty="0">
                <a:solidFill>
                  <a:schemeClr val="accent1"/>
                </a:solidFill>
                <a:latin typeface="游ゴシック Medium" panose="020B0500000000000000" pitchFamily="50" charset="-128"/>
                <a:ea typeface="游ゴシック Medium" panose="020B0500000000000000" pitchFamily="50" charset="-128"/>
              </a:rPr>
              <a:t/>
            </a:r>
            <a:br>
              <a:rPr lang="ja-JP" altLang="en-US" sz="4800" b="1" dirty="0">
                <a:solidFill>
                  <a:schemeClr val="accent1"/>
                </a:solidFill>
                <a:latin typeface="游ゴシック Medium" panose="020B0500000000000000" pitchFamily="50" charset="-128"/>
                <a:ea typeface="游ゴシック Medium" panose="020B0500000000000000" pitchFamily="50" charset="-128"/>
              </a:rPr>
            </a:br>
            <a:r>
              <a:rPr lang="ja-JP" altLang="en-US" sz="4800" dirty="0">
                <a:latin typeface="游ゴシック Medium" panose="020B0500000000000000" pitchFamily="50" charset="-128"/>
                <a:ea typeface="游ゴシック Medium" panose="020B0500000000000000" pitchFamily="50" charset="-128"/>
              </a:rPr>
              <a:t>という意識になりかねない。</a:t>
            </a:r>
            <a:endParaRPr sz="4800" dirty="0">
              <a:latin typeface="游ゴシック Medium" panose="020B0500000000000000" pitchFamily="50" charset="-128"/>
              <a:ea typeface="游ゴシック Medium" panose="020B0500000000000000" pitchFamily="50" charset="-128"/>
            </a:endParaRPr>
          </a:p>
          <a:p>
            <a:pPr marL="265113" lvl="1" indent="0">
              <a:lnSpc>
                <a:spcPct val="150000"/>
              </a:lnSpc>
              <a:spcBef>
                <a:spcPts val="0"/>
              </a:spcBef>
              <a:buSzPts val="3200"/>
            </a:pPr>
            <a:r>
              <a:rPr lang="ja-JP" altLang="en-US" sz="4800" dirty="0">
                <a:latin typeface="游ゴシック Medium" panose="020B0500000000000000" pitchFamily="50" charset="-128"/>
                <a:ea typeface="游ゴシック Medium" panose="020B0500000000000000" pitchFamily="50" charset="-128"/>
              </a:rPr>
              <a:t>（モンスター社員を自ら育てているのである）</a:t>
            </a:r>
            <a:endParaRPr sz="4800" dirty="0">
              <a:latin typeface="游ゴシック Medium" panose="020B0500000000000000" pitchFamily="50" charset="-128"/>
              <a:ea typeface="游ゴシック Medium" panose="020B0500000000000000" pitchFamily="50" charset="-128"/>
            </a:endParaRPr>
          </a:p>
        </p:txBody>
      </p:sp>
      <p:sp>
        <p:nvSpPr>
          <p:cNvPr id="205" name="Google Shape;205;p27"/>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23</a:t>
            </a:fld>
            <a:endParaRPr/>
          </a:p>
        </p:txBody>
      </p:sp>
      <p:sp>
        <p:nvSpPr>
          <p:cNvPr id="207" name="Google Shape;207;p27"/>
          <p:cNvSpPr txBox="1">
            <a:spLocks noGrp="1"/>
          </p:cNvSpPr>
          <p:nvPr>
            <p:ph type="title"/>
          </p:nvPr>
        </p:nvSpPr>
        <p:spPr>
          <a:xfrm>
            <a:off x="864733" y="274467"/>
            <a:ext cx="16555500" cy="707700"/>
          </a:xfrm>
          <a:prstGeom prst="rect">
            <a:avLst/>
          </a:prstGeom>
        </p:spPr>
        <p:txBody>
          <a:bodyPr spcFirstLastPara="1" wrap="square" lIns="91425" tIns="45700" rIns="91425" bIns="45700" anchor="ctr" anchorCtr="0">
            <a:noAutofit/>
          </a:bodyPr>
          <a:lstStyle/>
          <a:p>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8"/>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検討ポイント（３）</a:t>
            </a:r>
            <a:endParaRPr dirty="0"/>
          </a:p>
        </p:txBody>
      </p:sp>
      <p:sp>
        <p:nvSpPr>
          <p:cNvPr id="213" name="Google Shape;213;p28"/>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3" indent="0">
              <a:spcBef>
                <a:spcPts val="0"/>
              </a:spcBef>
              <a:buSzPts val="4400"/>
            </a:pPr>
            <a:r>
              <a:rPr lang="ja-JP" dirty="0"/>
              <a:t>個人最適化の影では，</a:t>
            </a:r>
            <a:endParaRPr dirty="0"/>
          </a:p>
          <a:p>
            <a:pPr marL="265112" lvl="1" indent="0">
              <a:buSzPts val="3200"/>
            </a:pPr>
            <a:endParaRPr sz="4400" dirty="0">
              <a:solidFill>
                <a:schemeClr val="dk1"/>
              </a:solidFill>
              <a:latin typeface="游ゴシック Medium" panose="020B0500000000000000" pitchFamily="50" charset="-128"/>
              <a:ea typeface="游ゴシック Medium" panose="020B0500000000000000" pitchFamily="50" charset="-128"/>
            </a:endParaRPr>
          </a:p>
          <a:p>
            <a:pPr marL="265113" lvl="1" indent="0">
              <a:buSzPts val="3200"/>
            </a:pPr>
            <a:r>
              <a:rPr lang="ja-JP" altLang="en-US" sz="4800" dirty="0">
                <a:latin typeface="游ゴシック Medium" panose="020B0500000000000000" pitchFamily="50" charset="-128"/>
                <a:ea typeface="游ゴシック Medium" panose="020B0500000000000000" pitchFamily="50" charset="-128"/>
              </a:rPr>
              <a:t>周囲が負担に耐え続けている。</a:t>
            </a:r>
            <a:endParaRPr sz="4800" dirty="0">
              <a:latin typeface="游ゴシック Medium" panose="020B0500000000000000" pitchFamily="50" charset="-128"/>
              <a:ea typeface="游ゴシック Medium" panose="020B0500000000000000" pitchFamily="50" charset="-128"/>
            </a:endParaRPr>
          </a:p>
          <a:p>
            <a:pPr marL="265113" lvl="1" indent="0">
              <a:buSzPts val="3200"/>
            </a:pPr>
            <a:r>
              <a:rPr lang="ja-JP" altLang="en-US" sz="4800" dirty="0">
                <a:latin typeface="游ゴシック Medium" panose="020B0500000000000000" pitchFamily="50" charset="-128"/>
                <a:ea typeface="游ゴシック Medium" panose="020B0500000000000000" pitchFamily="50" charset="-128"/>
              </a:rPr>
              <a:t>同僚に不利益を与えてでも，本人のための「個人最適化」を行う必要は無い。</a:t>
            </a:r>
            <a:endParaRPr sz="4800" dirty="0">
              <a:latin typeface="游ゴシック Medium" panose="020B0500000000000000" pitchFamily="50" charset="-128"/>
              <a:ea typeface="游ゴシック Medium" panose="020B0500000000000000" pitchFamily="50" charset="-128"/>
            </a:endParaRPr>
          </a:p>
          <a:p>
            <a:pPr marL="265113" lvl="1" indent="0">
              <a:buSzPts val="3200"/>
            </a:pPr>
            <a:r>
              <a:rPr lang="ja-JP" altLang="en-US" sz="4800" dirty="0">
                <a:latin typeface="游ゴシック Medium" panose="020B0500000000000000" pitchFamily="50" charset="-128"/>
                <a:ea typeface="游ゴシック Medium" panose="020B0500000000000000" pitchFamily="50" charset="-128"/>
              </a:rPr>
              <a:t>不利益を被り続けた同僚が新たなメンタル不調者になりかねない。</a:t>
            </a:r>
            <a:endParaRPr sz="4800" dirty="0">
              <a:latin typeface="游ゴシック Medium" panose="020B0500000000000000" pitchFamily="50" charset="-128"/>
              <a:ea typeface="游ゴシック Medium" panose="020B0500000000000000" pitchFamily="50" charset="-128"/>
            </a:endParaRPr>
          </a:p>
          <a:p>
            <a:pPr marL="265113" indent="0">
              <a:spcBef>
                <a:spcPts val="5400"/>
              </a:spcBef>
              <a:buSzPts val="4400"/>
            </a:pPr>
            <a:endParaRPr dirty="0"/>
          </a:p>
        </p:txBody>
      </p:sp>
      <p:sp>
        <p:nvSpPr>
          <p:cNvPr id="214" name="Google Shape;214;p28"/>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24</a:t>
            </a:fld>
            <a:endParaRPr dirty="0">
              <a:solidFill>
                <a:srgbClr val="898989"/>
              </a:solidFill>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9"/>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endParaRPr dirty="0"/>
          </a:p>
        </p:txBody>
      </p:sp>
      <p:sp>
        <p:nvSpPr>
          <p:cNvPr id="221" name="Google Shape;221;p29"/>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3" indent="0">
              <a:spcBef>
                <a:spcPts val="0"/>
              </a:spcBef>
              <a:buSzPts val="4400"/>
            </a:pPr>
            <a:r>
              <a:rPr lang="ja-JP" dirty="0"/>
              <a:t>同僚は，メンタル不調者の穴を何らかの形で埋めている。</a:t>
            </a:r>
            <a:endParaRPr dirty="0"/>
          </a:p>
          <a:p>
            <a:pPr marL="265113" lvl="1" indent="0">
              <a:buSzPts val="3200"/>
            </a:pPr>
            <a:endParaRPr lang="en-US" altLang="ja-JP" dirty="0">
              <a:latin typeface="游ゴシック Medium" panose="020B0500000000000000" pitchFamily="50" charset="-128"/>
              <a:ea typeface="游ゴシック Medium" panose="020B0500000000000000" pitchFamily="50" charset="-128"/>
            </a:endParaRPr>
          </a:p>
          <a:p>
            <a:pPr marL="265113" lvl="1" indent="0">
              <a:buSzPts val="3200"/>
            </a:pPr>
            <a:r>
              <a:rPr lang="ja-JP" altLang="en-US" sz="4800" dirty="0">
                <a:latin typeface="游ゴシック Medium" panose="020B0500000000000000" pitchFamily="50" charset="-128"/>
                <a:ea typeface="游ゴシック Medium" panose="020B0500000000000000" pitchFamily="50" charset="-128"/>
              </a:rPr>
              <a:t>個人最適化をいつまでも受け入れることは難しい。</a:t>
            </a:r>
            <a:endParaRPr sz="4800" dirty="0">
              <a:latin typeface="游ゴシック Medium" panose="020B0500000000000000" pitchFamily="50" charset="-128"/>
              <a:ea typeface="游ゴシック Medium" panose="020B0500000000000000" pitchFamily="50" charset="-128"/>
            </a:endParaRPr>
          </a:p>
          <a:p>
            <a:pPr marL="265113" lvl="1" indent="0">
              <a:buSzPts val="3200"/>
            </a:pPr>
            <a:r>
              <a:rPr lang="ja-JP" altLang="en-US" sz="4800" dirty="0">
                <a:latin typeface="游ゴシック Medium" panose="020B0500000000000000" pitchFamily="50" charset="-128"/>
                <a:ea typeface="游ゴシック Medium" panose="020B0500000000000000" pitchFamily="50" charset="-128"/>
              </a:rPr>
              <a:t>「一時的」に行われるフォローであれば，「お互い様」という気持ちになる。</a:t>
            </a:r>
            <a:endParaRPr sz="4800" dirty="0">
              <a:latin typeface="游ゴシック Medium" panose="020B0500000000000000" pitchFamily="50" charset="-128"/>
              <a:ea typeface="游ゴシック Medium" panose="020B0500000000000000" pitchFamily="50" charset="-128"/>
            </a:endParaRPr>
          </a:p>
          <a:p>
            <a:pPr marL="265113" lvl="1" indent="0">
              <a:buSzPts val="3200"/>
            </a:pPr>
            <a:r>
              <a:rPr lang="ja-JP" altLang="en-US" sz="4800" dirty="0">
                <a:latin typeface="游ゴシック Medium" panose="020B0500000000000000" pitchFamily="50" charset="-128"/>
                <a:ea typeface="游ゴシック Medium" panose="020B0500000000000000" pitchFamily="50" charset="-128"/>
              </a:rPr>
              <a:t>延々と続くものだと，敵意に変わる。</a:t>
            </a:r>
            <a:endParaRPr sz="4800" dirty="0">
              <a:latin typeface="游ゴシック Medium" panose="020B0500000000000000" pitchFamily="50" charset="-128"/>
              <a:ea typeface="游ゴシック Medium" panose="020B0500000000000000" pitchFamily="50" charset="-128"/>
            </a:endParaRPr>
          </a:p>
        </p:txBody>
      </p:sp>
      <p:sp>
        <p:nvSpPr>
          <p:cNvPr id="222" name="Google Shape;222;p29"/>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25</a:t>
            </a:fld>
            <a:endParaRPr dirty="0">
              <a:solidFill>
                <a:srgbClr val="898989"/>
              </a:solidFill>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0"/>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endParaRPr dirty="0"/>
          </a:p>
        </p:txBody>
      </p:sp>
      <p:sp>
        <p:nvSpPr>
          <p:cNvPr id="229" name="Google Shape;229;p30"/>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2" indent="0">
              <a:spcBef>
                <a:spcPts val="0"/>
              </a:spcBef>
              <a:buSzPts val="4400"/>
            </a:pPr>
            <a:r>
              <a:rPr lang="ja-JP" dirty="0"/>
              <a:t>会社が周囲の同僚に負荷増加させてまで、</a:t>
            </a:r>
            <a:endParaRPr dirty="0"/>
          </a:p>
          <a:p>
            <a:pPr marL="265112" indent="0">
              <a:spcBef>
                <a:spcPts val="0"/>
              </a:spcBef>
              <a:buSzPts val="4400"/>
            </a:pPr>
            <a:r>
              <a:rPr lang="ja-JP" dirty="0"/>
              <a:t>不完全労務提供の個人を重視しなければならない理由は無い。</a:t>
            </a:r>
            <a:endParaRPr dirty="0"/>
          </a:p>
          <a:p>
            <a:pPr marL="265112" indent="0">
              <a:spcBef>
                <a:spcPts val="0"/>
              </a:spcBef>
              <a:buSzPts val="4400"/>
            </a:pPr>
            <a:endParaRPr dirty="0"/>
          </a:p>
          <a:p>
            <a:pPr marL="265112" indent="0">
              <a:spcBef>
                <a:spcPts val="0"/>
              </a:spcBef>
              <a:buSzPts val="4400"/>
            </a:pPr>
            <a:r>
              <a:rPr lang="ja-JP" dirty="0"/>
              <a:t>安全配慮義務の観点からも、</a:t>
            </a:r>
            <a:endParaRPr dirty="0"/>
          </a:p>
          <a:p>
            <a:pPr marL="265113" indent="0">
              <a:spcBef>
                <a:spcPts val="0"/>
              </a:spcBef>
              <a:buSzPts val="4400"/>
            </a:pPr>
            <a:r>
              <a:rPr lang="ja-JP" dirty="0"/>
              <a:t>「治療を要する」個人を、働かせるべきではない。</a:t>
            </a:r>
            <a:endParaRPr dirty="0"/>
          </a:p>
        </p:txBody>
      </p:sp>
      <p:sp>
        <p:nvSpPr>
          <p:cNvPr id="230" name="Google Shape;230;p30"/>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26</a:t>
            </a:fld>
            <a:endParaRPr dirty="0">
              <a:solidFill>
                <a:srgbClr val="898989"/>
              </a:solidFill>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1"/>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Q. Job Fitnessという考え方は？</a:t>
            </a:r>
            <a:endParaRPr dirty="0"/>
          </a:p>
        </p:txBody>
      </p:sp>
      <p:sp>
        <p:nvSpPr>
          <p:cNvPr id="237" name="Google Shape;237;p31"/>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【身体疾患の場合】</a:t>
            </a:r>
            <a:endParaRPr dirty="0"/>
          </a:p>
          <a:p>
            <a:pPr marL="0" indent="0">
              <a:lnSpc>
                <a:spcPct val="115000"/>
              </a:lnSpc>
              <a:spcBef>
                <a:spcPts val="0"/>
              </a:spcBef>
              <a:buSzPts val="4400"/>
            </a:pPr>
            <a:r>
              <a:rPr lang="ja-JP" altLang="en-US" sz="4000" dirty="0"/>
              <a:t>　医学的状態＝配慮の内容であって、属人的ではなかった（公平）。</a:t>
            </a:r>
            <a:endParaRPr sz="4000" dirty="0"/>
          </a:p>
          <a:p>
            <a:pPr marL="0" indent="0">
              <a:lnSpc>
                <a:spcPct val="115000"/>
              </a:lnSpc>
              <a:spcBef>
                <a:spcPts val="0"/>
              </a:spcBef>
              <a:buSzPts val="4400"/>
            </a:pPr>
            <a:endParaRPr dirty="0"/>
          </a:p>
          <a:p>
            <a:pPr marL="0" indent="0">
              <a:spcBef>
                <a:spcPts val="0"/>
              </a:spcBef>
              <a:buSzPts val="4400"/>
            </a:pPr>
            <a:r>
              <a:rPr lang="ja-JP" dirty="0"/>
              <a:t>【精神疾患の場合】</a:t>
            </a:r>
            <a:endParaRPr dirty="0"/>
          </a:p>
          <a:p>
            <a:pPr marL="0" indent="0">
              <a:spcBef>
                <a:spcPts val="0"/>
              </a:spcBef>
              <a:buSzPts val="4400"/>
            </a:pPr>
            <a:r>
              <a:rPr lang="ja-JP" altLang="en-US" sz="3600" dirty="0"/>
              <a:t>　</a:t>
            </a:r>
            <a:r>
              <a:rPr lang="ja-JP" altLang="en-US" sz="4000" dirty="0"/>
              <a:t>当該社員の希望＝配慮との科学的・医学的区別は不可能であり、</a:t>
            </a:r>
            <a:r>
              <a:rPr lang="en-US" altLang="ja-JP" sz="4000" dirty="0"/>
              <a:t/>
            </a:r>
            <a:br>
              <a:rPr lang="en-US" altLang="ja-JP" sz="4000" dirty="0"/>
            </a:br>
            <a:r>
              <a:rPr lang="ja-JP" altLang="en-US" sz="4000" dirty="0"/>
              <a:t>　それゆえ、就業条件に関わることは、「取り扱わない」</a:t>
            </a:r>
            <a:endParaRPr sz="4000" dirty="0"/>
          </a:p>
          <a:p>
            <a:pPr marL="0" indent="0">
              <a:spcBef>
                <a:spcPts val="0"/>
              </a:spcBef>
              <a:buSzPts val="4400"/>
            </a:pPr>
            <a:endParaRPr sz="4000" dirty="0"/>
          </a:p>
          <a:p>
            <a:pPr marL="0" indent="0">
              <a:spcBef>
                <a:spcPts val="0"/>
              </a:spcBef>
              <a:buSzPts val="4400"/>
            </a:pPr>
            <a:r>
              <a:rPr lang="ja-JP" dirty="0"/>
              <a:t>【精神障害者雇用の場合】</a:t>
            </a:r>
            <a:r>
              <a:rPr lang="ja-JP" altLang="en-US" dirty="0"/>
              <a:t>労働契約そのものが職務限定</a:t>
            </a:r>
            <a:endParaRPr dirty="0"/>
          </a:p>
        </p:txBody>
      </p:sp>
      <p:sp>
        <p:nvSpPr>
          <p:cNvPr id="238" name="Google Shape;238;p31"/>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2"/>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復帰基準</a:t>
            </a:r>
            <a:endParaRPr dirty="0"/>
          </a:p>
        </p:txBody>
      </p:sp>
      <p:sp>
        <p:nvSpPr>
          <p:cNvPr id="245" name="Google Shape;245;p32"/>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lnSpc>
                <a:spcPct val="200000"/>
              </a:lnSpc>
              <a:spcBef>
                <a:spcPts val="0"/>
              </a:spcBef>
              <a:buSzPts val="4400"/>
            </a:pPr>
            <a:r>
              <a:rPr lang="ja-JP" dirty="0"/>
              <a:t>・復帰基準＝就業（継続）基準</a:t>
            </a:r>
            <a:endParaRPr dirty="0"/>
          </a:p>
          <a:p>
            <a:pPr marL="0" indent="0">
              <a:lnSpc>
                <a:spcPct val="200000"/>
              </a:lnSpc>
              <a:spcBef>
                <a:spcPts val="0"/>
              </a:spcBef>
              <a:buSzPts val="4400"/>
            </a:pPr>
            <a:r>
              <a:rPr lang="ja-JP" dirty="0"/>
              <a:t>　本来は同じであるはず。</a:t>
            </a:r>
            <a:endParaRPr dirty="0"/>
          </a:p>
          <a:p>
            <a:pPr marL="0" indent="0">
              <a:lnSpc>
                <a:spcPct val="200000"/>
              </a:lnSpc>
              <a:spcBef>
                <a:spcPts val="0"/>
              </a:spcBef>
              <a:buSzPts val="4400"/>
            </a:pPr>
            <a:r>
              <a:rPr lang="ja-JP" dirty="0"/>
              <a:t>　強いて言えば、「配慮」の量の差により、運用上多少異なってくる可能性はある。</a:t>
            </a:r>
            <a:endParaRPr dirty="0"/>
          </a:p>
        </p:txBody>
      </p:sp>
      <p:sp>
        <p:nvSpPr>
          <p:cNvPr id="246" name="Google Shape;246;p32"/>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28</a:t>
            </a:fld>
            <a:endParaRPr dirty="0">
              <a:solidFill>
                <a:srgbClr val="898989"/>
              </a:solidFill>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3"/>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復帰基準の設定のために</a:t>
            </a:r>
            <a:endParaRPr dirty="0"/>
          </a:p>
        </p:txBody>
      </p:sp>
      <p:sp>
        <p:nvSpPr>
          <p:cNvPr id="253" name="Google Shape;253;p33"/>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・復帰時の三要件（p.51）</a:t>
            </a:r>
            <a:endParaRPr dirty="0"/>
          </a:p>
          <a:p>
            <a:pPr marL="0" indent="0">
              <a:spcBef>
                <a:spcPts val="0"/>
              </a:spcBef>
              <a:buSzPts val="4400"/>
            </a:pPr>
            <a:r>
              <a:rPr lang="ja-JP" dirty="0"/>
              <a:t>・判定基準をどう確立するかの考え方</a:t>
            </a:r>
            <a:endParaRPr dirty="0"/>
          </a:p>
          <a:p>
            <a:pPr marL="0" indent="0">
              <a:spcBef>
                <a:spcPts val="0"/>
              </a:spcBef>
              <a:buSzPts val="4400"/>
            </a:pPr>
            <a:r>
              <a:rPr lang="ja-JP" dirty="0"/>
              <a:t>・現職復帰の是非（p.98）　→ 現職</a:t>
            </a:r>
            <a:endParaRPr dirty="0"/>
          </a:p>
          <a:p>
            <a:pPr marL="0" indent="0">
              <a:spcBef>
                <a:spcPts val="0"/>
              </a:spcBef>
              <a:buSzPts val="4400"/>
            </a:pPr>
            <a:r>
              <a:rPr lang="ja-JP" dirty="0"/>
              <a:t>　　休職期間に残りのある時</a:t>
            </a:r>
            <a:endParaRPr dirty="0"/>
          </a:p>
          <a:p>
            <a:pPr marL="0" indent="0">
              <a:spcBef>
                <a:spcPts val="0"/>
              </a:spcBef>
              <a:buSzPts val="4400"/>
            </a:pPr>
            <a:r>
              <a:rPr lang="ja-JP" dirty="0"/>
              <a:t>　　満了時</a:t>
            </a:r>
            <a:endParaRPr dirty="0"/>
          </a:p>
          <a:p>
            <a:pPr marL="0" indent="0">
              <a:spcBef>
                <a:spcPts val="0"/>
              </a:spcBef>
              <a:buSzPts val="4400"/>
            </a:pPr>
            <a:r>
              <a:rPr lang="ja-JP" dirty="0"/>
              <a:t>・環境配慮の是非（p.103）　→ しない</a:t>
            </a:r>
            <a:endParaRPr dirty="0"/>
          </a:p>
          <a:p>
            <a:pPr marL="0" indent="0">
              <a:spcBef>
                <a:spcPts val="0"/>
              </a:spcBef>
              <a:buSzPts val="4400"/>
            </a:pPr>
            <a:r>
              <a:rPr lang="ja-JP" dirty="0"/>
              <a:t>・業務上外（p.115）　→ 関係ない</a:t>
            </a:r>
            <a:endParaRPr dirty="0"/>
          </a:p>
        </p:txBody>
      </p:sp>
      <p:sp>
        <p:nvSpPr>
          <p:cNvPr id="254" name="Google Shape;254;p33"/>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Calibri"/>
                <a:sym typeface="Calibri"/>
              </a:rPr>
              <a:pPr>
                <a:buClr>
                  <a:srgbClr val="898989"/>
                </a:buClr>
                <a:buSzPts val="1800"/>
              </a:pPr>
              <a:t>29</a:t>
            </a:fld>
            <a:endParaRPr dirty="0">
              <a:solidFill>
                <a:srgbClr val="898989"/>
              </a:solidFill>
              <a:cs typeface="Calibri"/>
              <a:sym typeface="Calibri"/>
            </a:endParaRPr>
          </a:p>
        </p:txBody>
      </p:sp>
      <p:pic>
        <p:nvPicPr>
          <p:cNvPr id="255" name="Google Shape;255;p33" descr="C:\Users\Soshi\Documents\My Dropbox\0_Work\0-2_Work\working\健康管理単行本\book_kenkokanri_img.png"/>
          <p:cNvPicPr preferRelativeResize="0"/>
          <p:nvPr/>
        </p:nvPicPr>
        <p:blipFill rotWithShape="1">
          <a:blip r:embed="rId3">
            <a:alphaModFix/>
          </a:blip>
          <a:srcRect/>
          <a:stretch/>
        </p:blipFill>
        <p:spPr>
          <a:xfrm>
            <a:off x="12022137" y="1218270"/>
            <a:ext cx="5410162" cy="70684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7049FB6-027A-4512-97B1-8A68FC426295}"/>
              </a:ext>
            </a:extLst>
          </p:cNvPr>
          <p:cNvSpPr>
            <a:spLocks noGrp="1"/>
          </p:cNvSpPr>
          <p:nvPr>
            <p:ph type="title"/>
          </p:nvPr>
        </p:nvSpPr>
        <p:spPr/>
        <p:txBody>
          <a:bodyPr/>
          <a:lstStyle/>
          <a:p>
            <a:r>
              <a:rPr kumimoji="1" lang="ja-JP" altLang="en-US" dirty="0"/>
              <a:t>出来の悪い規程例</a:t>
            </a:r>
          </a:p>
        </p:txBody>
      </p:sp>
      <p:sp>
        <p:nvSpPr>
          <p:cNvPr id="3" name="テキスト プレースホルダー 2">
            <a:extLst>
              <a:ext uri="{FF2B5EF4-FFF2-40B4-BE49-F238E27FC236}">
                <a16:creationId xmlns:a16="http://schemas.microsoft.com/office/drawing/2014/main" xmlns="" id="{AA10BC93-207F-4A8E-9BDA-6F1211CF7A76}"/>
              </a:ext>
            </a:extLst>
          </p:cNvPr>
          <p:cNvSpPr>
            <a:spLocks noGrp="1"/>
          </p:cNvSpPr>
          <p:nvPr>
            <p:ph type="body" idx="1"/>
          </p:nvPr>
        </p:nvSpPr>
        <p:spPr/>
        <p:txBody>
          <a:bodyPr/>
          <a:lstStyle/>
          <a:p>
            <a:r>
              <a:rPr kumimoji="1" lang="ja-JP" altLang="en-US" dirty="0"/>
              <a:t>第○条</a:t>
            </a:r>
            <a:endParaRPr kumimoji="1" lang="en-US" altLang="ja-JP" dirty="0"/>
          </a:p>
          <a:p>
            <a:r>
              <a:rPr lang="ja-JP" altLang="ja-JP" dirty="0"/>
              <a:t>２　休職期間中に休職事由が消滅したときは、原則として元の職務に復帰させる。ただし、元の職務に復帰させることが困難又は不適当な場合には、他の職務に就かせることがある。</a:t>
            </a:r>
          </a:p>
          <a:p>
            <a:endParaRPr kumimoji="1" lang="ja-JP" altLang="en-US" dirty="0"/>
          </a:p>
        </p:txBody>
      </p:sp>
      <p:sp>
        <p:nvSpPr>
          <p:cNvPr id="4" name="スライド番号プレースホルダー 3">
            <a:extLst>
              <a:ext uri="{FF2B5EF4-FFF2-40B4-BE49-F238E27FC236}">
                <a16:creationId xmlns:a16="http://schemas.microsoft.com/office/drawing/2014/main" xmlns="" id="{7308976C-885D-4590-8766-2F3C475B58FE}"/>
              </a:ext>
            </a:extLst>
          </p:cNvPr>
          <p:cNvSpPr>
            <a:spLocks noGrp="1"/>
          </p:cNvSpPr>
          <p:nvPr>
            <p:ph type="sldNum" idx="12"/>
          </p:nvPr>
        </p:nvSpPr>
        <p:spPr/>
        <p:txBody>
          <a:bodyPr/>
          <a:lstStyle/>
          <a:p>
            <a:fld id="{00000000-1234-1234-1234-123412341234}" type="slidenum">
              <a:rPr lang="en-US" altLang="ja-JP" smtClean="0"/>
              <a:pPr/>
              <a:t>3</a:t>
            </a:fld>
            <a:endParaRPr lang="ja-JP" altLang="en-US"/>
          </a:p>
        </p:txBody>
      </p:sp>
    </p:spTree>
    <p:extLst>
      <p:ext uri="{BB962C8B-B14F-4D97-AF65-F5344CB8AC3E}">
        <p14:creationId xmlns:p14="http://schemas.microsoft.com/office/powerpoint/2010/main" val="1947349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4"/>
          <p:cNvSpPr txBox="1">
            <a:spLocks noGrp="1"/>
          </p:cNvSpPr>
          <p:nvPr>
            <p:ph type="title"/>
          </p:nvPr>
        </p:nvSpPr>
        <p:spPr>
          <a:xfrm>
            <a:off x="864734" y="274467"/>
            <a:ext cx="16555357" cy="707714"/>
          </a:xfrm>
          <a:prstGeom prst="rect">
            <a:avLst/>
          </a:prstGeom>
          <a:noFill/>
          <a:ln w="9525" cap="flat" cmpd="sng">
            <a:noFill/>
            <a:prstDash val="solid"/>
            <a:miter lim="800000"/>
            <a:headEnd type="none" w="sm" len="sm"/>
            <a:tailEnd type="none" w="sm" len="sm"/>
          </a:ln>
        </p:spPr>
        <p:txBody>
          <a:bodyPr spcFirstLastPara="1" wrap="square" lIns="91425" tIns="45700" rIns="91425" bIns="45700" anchor="ctr" anchorCtr="0">
            <a:noAutofit/>
          </a:bodyPr>
          <a:lstStyle/>
          <a:p>
            <a:pPr>
              <a:buSzPts val="3200"/>
            </a:pPr>
            <a:r>
              <a:rPr lang="ja-JP" dirty="0"/>
              <a:t>復職の3要件</a:t>
            </a:r>
            <a:endParaRPr dirty="0"/>
          </a:p>
        </p:txBody>
      </p:sp>
      <p:sp>
        <p:nvSpPr>
          <p:cNvPr id="263" name="Google Shape;263;p34"/>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265113" indent="0">
              <a:spcBef>
                <a:spcPts val="0"/>
              </a:spcBef>
              <a:buSzPts val="4400"/>
            </a:pPr>
            <a:r>
              <a:rPr lang="ja-JP" dirty="0"/>
              <a:t>復職の条件は以下の3点に集約される</a:t>
            </a:r>
            <a:endParaRPr dirty="0"/>
          </a:p>
          <a:p>
            <a:pPr marL="265113" indent="0">
              <a:spcBef>
                <a:spcPts val="5400"/>
              </a:spcBef>
              <a:buSzPts val="4400"/>
            </a:pPr>
            <a:r>
              <a:rPr lang="ja-JP" dirty="0"/>
              <a:t>(1)本人に復職の意志があること．</a:t>
            </a:r>
            <a:endParaRPr dirty="0"/>
          </a:p>
          <a:p>
            <a:pPr marL="265113" indent="0">
              <a:spcBef>
                <a:spcPts val="5400"/>
              </a:spcBef>
              <a:buSzPts val="4400"/>
            </a:pPr>
            <a:r>
              <a:rPr lang="ja-JP" dirty="0"/>
              <a:t>(2)主治医が臨床医学的に，「通常勤務」によって症状が</a:t>
            </a:r>
            <a:r>
              <a:rPr lang="en-US" altLang="ja-JP" dirty="0"/>
              <a:t/>
            </a:r>
            <a:br>
              <a:rPr lang="en-US" altLang="ja-JP" dirty="0"/>
            </a:br>
            <a:r>
              <a:rPr lang="ja-JP" altLang="en-US" dirty="0"/>
              <a:t>　</a:t>
            </a:r>
            <a:r>
              <a:rPr lang="ja-JP" dirty="0"/>
              <a:t>増悪しないことを「書面」で保証すること．</a:t>
            </a:r>
            <a:endParaRPr dirty="0"/>
          </a:p>
          <a:p>
            <a:pPr marL="265113" indent="0">
              <a:spcBef>
                <a:spcPts val="5400"/>
              </a:spcBef>
              <a:buSzPts val="4400"/>
            </a:pPr>
            <a:r>
              <a:rPr lang="ja-JP" dirty="0"/>
              <a:t>(3)想定される配慮を行いうる職場が提供できること．</a:t>
            </a:r>
            <a:endParaRPr dirty="0"/>
          </a:p>
          <a:p>
            <a:pPr marL="265113" indent="0">
              <a:spcBef>
                <a:spcPts val="5400"/>
              </a:spcBef>
              <a:buSzPts val="4400"/>
            </a:pPr>
            <a:endParaRPr sz="3200" dirty="0"/>
          </a:p>
        </p:txBody>
      </p:sp>
      <p:sp>
        <p:nvSpPr>
          <p:cNvPr id="264" name="Google Shape;264;p34"/>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35"/>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要件１：本人の意志</a:t>
            </a:r>
            <a:endParaRPr dirty="0"/>
          </a:p>
        </p:txBody>
      </p:sp>
      <p:sp>
        <p:nvSpPr>
          <p:cNvPr id="272" name="Google Shape;272;p35"/>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2" indent="0">
              <a:spcBef>
                <a:spcPts val="0"/>
              </a:spcBef>
              <a:spcAft>
                <a:spcPts val="1200"/>
              </a:spcAft>
              <a:buSzPts val="4199"/>
            </a:pPr>
            <a:r>
              <a:rPr lang="ja-JP" dirty="0"/>
              <a:t>■本人に「復職の意志」がある，とは，</a:t>
            </a:r>
            <a:r>
              <a:rPr lang="en-US" altLang="ja-JP" dirty="0"/>
              <a:t/>
            </a:r>
            <a:br>
              <a:rPr lang="en-US" altLang="ja-JP" dirty="0"/>
            </a:br>
            <a:r>
              <a:rPr lang="ja-JP" altLang="en-US" dirty="0"/>
              <a:t>　</a:t>
            </a:r>
            <a:r>
              <a:rPr lang="ja-JP" dirty="0"/>
              <a:t>単に「復帰したい」ということと同義ではない．</a:t>
            </a:r>
            <a:endParaRPr dirty="0"/>
          </a:p>
          <a:p>
            <a:pPr marL="265113" indent="0">
              <a:spcBef>
                <a:spcPts val="0"/>
              </a:spcBef>
              <a:spcAft>
                <a:spcPts val="1200"/>
              </a:spcAft>
              <a:buSzPts val="4199"/>
            </a:pPr>
            <a:r>
              <a:rPr lang="ja-JP" altLang="en-US" sz="4000" dirty="0"/>
              <a:t>現職に復帰し，想定される配慮の範囲内において，「健康上の問題」に再度（短期間で）至らないということを，強く自信を持って，関係者の前で宣言できる，ということである．</a:t>
            </a:r>
            <a:endParaRPr sz="4000" dirty="0"/>
          </a:p>
          <a:p>
            <a:pPr marL="265113" indent="0">
              <a:spcBef>
                <a:spcPts val="0"/>
              </a:spcBef>
              <a:spcAft>
                <a:spcPts val="1200"/>
              </a:spcAft>
              <a:buSzPts val="4199"/>
            </a:pPr>
            <a:r>
              <a:rPr lang="ja-JP" altLang="en-US" sz="4000" dirty="0"/>
              <a:t>また，そのことを家族が支持し，かつ，可能な配慮を行ったとしても，再度，「健康上の問題」のある状態に至るリスクを０には出来ないことを理解すること．</a:t>
            </a:r>
            <a:endParaRPr sz="4000" dirty="0"/>
          </a:p>
        </p:txBody>
      </p:sp>
      <p:sp>
        <p:nvSpPr>
          <p:cNvPr id="273" name="Google Shape;273;p35"/>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Arial"/>
                <a:sym typeface="Arial"/>
              </a:rPr>
              <a:pPr>
                <a:buClr>
                  <a:srgbClr val="898989"/>
                </a:buClr>
                <a:buSzPts val="1800"/>
              </a:pPr>
              <a:t>31</a:t>
            </a:fld>
            <a:endParaRPr dirty="0">
              <a:solidFill>
                <a:srgbClr val="898989"/>
              </a:solidFil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6"/>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要件２：主治医の保証</a:t>
            </a:r>
            <a:endParaRPr dirty="0"/>
          </a:p>
        </p:txBody>
      </p:sp>
      <p:sp>
        <p:nvSpPr>
          <p:cNvPr id="281" name="Google Shape;281;p36"/>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2" indent="0">
              <a:spcBef>
                <a:spcPts val="0"/>
              </a:spcBef>
              <a:spcAft>
                <a:spcPts val="1200"/>
              </a:spcAft>
              <a:buSzPts val="4199"/>
            </a:pPr>
            <a:r>
              <a:rPr lang="ja-JP" dirty="0"/>
              <a:t>■主治医が書面にて「通常勤務可能である」という意見書を出すことであるが，既に学んだようにこの意見書の内容が妥当であるかは，必ず産業医に検証させること．</a:t>
            </a:r>
            <a:endParaRPr dirty="0"/>
          </a:p>
          <a:p>
            <a:pPr marL="265113" indent="0">
              <a:spcBef>
                <a:spcPts val="1800"/>
              </a:spcBef>
              <a:buSzPts val="4400"/>
            </a:pPr>
            <a:r>
              <a:rPr lang="ja-JP" dirty="0"/>
              <a:t>（指導医からの教え）「診断書にウソを書いてはいけないが，書かないことは出来る」基本的に診断書が公文書</a:t>
            </a:r>
            <a:r>
              <a:rPr lang="ja-JP" altLang="en-US" dirty="0"/>
              <a:t>に準じる</a:t>
            </a:r>
            <a:r>
              <a:rPr lang="ja-JP" dirty="0"/>
              <a:t>という認識が薄いのである．</a:t>
            </a:r>
            <a:endParaRPr dirty="0"/>
          </a:p>
        </p:txBody>
      </p:sp>
      <p:sp>
        <p:nvSpPr>
          <p:cNvPr id="282" name="Google Shape;282;p36"/>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Arial"/>
                <a:sym typeface="Arial"/>
              </a:rPr>
              <a:pPr>
                <a:buClr>
                  <a:srgbClr val="898989"/>
                </a:buClr>
                <a:buSzPts val="1800"/>
              </a:pPr>
              <a:t>32</a:t>
            </a:fld>
            <a:endParaRPr dirty="0">
              <a:solidFill>
                <a:srgbClr val="898989"/>
              </a:solidFil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37"/>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要件３：職場の受け入れ</a:t>
            </a:r>
            <a:endParaRPr dirty="0"/>
          </a:p>
        </p:txBody>
      </p:sp>
      <p:sp>
        <p:nvSpPr>
          <p:cNvPr id="290" name="Google Shape;290;p37"/>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3" indent="0">
              <a:lnSpc>
                <a:spcPct val="140000"/>
              </a:lnSpc>
              <a:spcBef>
                <a:spcPts val="0"/>
              </a:spcBef>
              <a:buSzPts val="4199"/>
            </a:pPr>
            <a:r>
              <a:rPr lang="ja-JP" dirty="0"/>
              <a:t>■想定される配慮を行いうる職場が提供できること．</a:t>
            </a:r>
            <a:endParaRPr dirty="0"/>
          </a:p>
          <a:p>
            <a:pPr marL="265113" indent="0">
              <a:lnSpc>
                <a:spcPct val="140000"/>
              </a:lnSpc>
              <a:spcBef>
                <a:spcPts val="0"/>
              </a:spcBef>
              <a:buSzPts val="4199"/>
            </a:pPr>
            <a:r>
              <a:rPr lang="ja-JP" dirty="0"/>
              <a:t>　（＝職場側の受忍限界）</a:t>
            </a:r>
            <a:endParaRPr dirty="0"/>
          </a:p>
          <a:p>
            <a:pPr marL="265112" indent="0">
              <a:spcBef>
                <a:spcPts val="0"/>
              </a:spcBef>
              <a:spcAft>
                <a:spcPts val="1200"/>
              </a:spcAft>
              <a:buSzPts val="4199"/>
            </a:pPr>
            <a:r>
              <a:rPr lang="ja-JP" altLang="en-US" sz="4000" dirty="0"/>
              <a:t>なお，職場復帰は現職が原則である．なぜならば，療養前には，メンタル悪化がゆえに安易な「逃げ」として「配置転換」を申し出るケースも少なくないが，それを認めても復職はうまく行かない．</a:t>
            </a:r>
            <a:endParaRPr sz="4000" dirty="0"/>
          </a:p>
          <a:p>
            <a:pPr marL="265113" indent="0">
              <a:spcBef>
                <a:spcPts val="0"/>
              </a:spcBef>
              <a:spcAft>
                <a:spcPts val="1200"/>
              </a:spcAft>
              <a:buSzPts val="4199"/>
            </a:pPr>
            <a:r>
              <a:rPr lang="ja-JP" altLang="en-US" sz="4000" dirty="0"/>
              <a:t>また，常識的に考えて，新しい職場に復帰する方が復職のハードルは高い．ゆえに，もっとも可能性の高い復職を提案しているに過ぎないのである．</a:t>
            </a:r>
            <a:endParaRPr sz="4000" dirty="0"/>
          </a:p>
        </p:txBody>
      </p:sp>
      <p:sp>
        <p:nvSpPr>
          <p:cNvPr id="291" name="Google Shape;291;p37"/>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Arial"/>
                <a:sym typeface="Arial"/>
              </a:rPr>
              <a:pPr>
                <a:buClr>
                  <a:srgbClr val="898989"/>
                </a:buClr>
                <a:buSzPts val="1800"/>
              </a:pPr>
              <a:t>33</a:t>
            </a:fld>
            <a:endParaRPr dirty="0">
              <a:solidFill>
                <a:srgbClr val="898989"/>
              </a:solidFil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8"/>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マメ知識</a:t>
            </a:r>
            <a:endParaRPr dirty="0"/>
          </a:p>
        </p:txBody>
      </p:sp>
      <p:sp>
        <p:nvSpPr>
          <p:cNvPr id="299" name="Google Shape;299;p38"/>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3" indent="0">
              <a:spcBef>
                <a:spcPts val="0"/>
              </a:spcBef>
              <a:buSzPts val="4400"/>
            </a:pPr>
            <a:r>
              <a:rPr lang="ja-JP" dirty="0"/>
              <a:t>■原因があったからメンタルが悪くなったのではない．</a:t>
            </a:r>
            <a:endParaRPr dirty="0"/>
          </a:p>
          <a:p>
            <a:pPr marL="265113" indent="0">
              <a:spcBef>
                <a:spcPts val="5400"/>
              </a:spcBef>
              <a:buSzPts val="4400"/>
            </a:pPr>
            <a:r>
              <a:rPr lang="ja-JP" dirty="0"/>
              <a:t>→メンタルが悪くなっていたから原因を克服出来なかった．</a:t>
            </a:r>
            <a:endParaRPr dirty="0"/>
          </a:p>
          <a:p>
            <a:pPr marL="265113" indent="0">
              <a:spcBef>
                <a:spcPts val="5400"/>
              </a:spcBef>
              <a:buSzPts val="4400"/>
            </a:pPr>
            <a:r>
              <a:rPr lang="ja-JP" dirty="0"/>
              <a:t>→療養したのだから，出来るはず．</a:t>
            </a:r>
            <a:endParaRPr dirty="0"/>
          </a:p>
          <a:p>
            <a:pPr marL="265113" indent="0">
              <a:spcBef>
                <a:spcPts val="5400"/>
              </a:spcBef>
              <a:buSzPts val="4400"/>
            </a:pPr>
            <a:r>
              <a:rPr lang="ja-JP" dirty="0"/>
              <a:t>（出来ないと主張するなら，療養の延長）</a:t>
            </a:r>
            <a:endParaRPr dirty="0"/>
          </a:p>
        </p:txBody>
      </p:sp>
      <p:sp>
        <p:nvSpPr>
          <p:cNvPr id="300" name="Google Shape;300;p38"/>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Arial"/>
                <a:sym typeface="Arial"/>
              </a:rPr>
              <a:pPr>
                <a:buClr>
                  <a:srgbClr val="898989"/>
                </a:buClr>
                <a:buSzPts val="1800"/>
              </a:pPr>
              <a:t>34</a:t>
            </a:fld>
            <a:endParaRPr dirty="0">
              <a:solidFill>
                <a:srgbClr val="898989"/>
              </a:solidFil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8" name="Google Shape;308;p39"/>
          <p:cNvPicPr preferRelativeResize="0"/>
          <p:nvPr/>
        </p:nvPicPr>
        <p:blipFill rotWithShape="1">
          <a:blip r:embed="rId3">
            <a:alphaModFix/>
          </a:blip>
          <a:srcRect/>
          <a:stretch/>
        </p:blipFill>
        <p:spPr>
          <a:xfrm>
            <a:off x="876943" y="2885326"/>
            <a:ext cx="15733228" cy="6546419"/>
          </a:xfrm>
          <a:prstGeom prst="rect">
            <a:avLst/>
          </a:prstGeom>
          <a:noFill/>
          <a:ln>
            <a:noFill/>
          </a:ln>
        </p:spPr>
      </p:pic>
      <p:sp>
        <p:nvSpPr>
          <p:cNvPr id="306" name="Google Shape;306;p39"/>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いつからこんなことに</a:t>
            </a:r>
            <a:r>
              <a:rPr lang="ja-JP" dirty="0" err="1"/>
              <a:t>。。。</a:t>
            </a:r>
            <a:endParaRPr dirty="0"/>
          </a:p>
        </p:txBody>
      </p:sp>
      <p:sp>
        <p:nvSpPr>
          <p:cNvPr id="307" name="Google Shape;307;p39"/>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altLang="en-US" sz="6000" dirty="0"/>
              <a:t>北里大学精神科　宮岡教授の</a:t>
            </a:r>
            <a:r>
              <a:rPr lang="en-US" altLang="ja-JP" sz="6000" dirty="0"/>
              <a:t>FB</a:t>
            </a:r>
            <a:r>
              <a:rPr lang="ja-JP" altLang="en-US" sz="6000" dirty="0"/>
              <a:t>コメントより</a:t>
            </a:r>
            <a:endParaRPr sz="6000" dirty="0"/>
          </a:p>
        </p:txBody>
      </p:sp>
      <p:sp>
        <p:nvSpPr>
          <p:cNvPr id="309" name="Google Shape;309;p39"/>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35</a:t>
            </a:fld>
            <a:endParaRPr/>
          </a:p>
        </p:txBody>
      </p:sp>
      <p:sp>
        <p:nvSpPr>
          <p:cNvPr id="310" name="Google Shape;310;p39"/>
          <p:cNvSpPr/>
          <p:nvPr/>
        </p:nvSpPr>
        <p:spPr>
          <a:xfrm>
            <a:off x="992324" y="6371474"/>
            <a:ext cx="15250976" cy="2029576"/>
          </a:xfrm>
          <a:prstGeom prst="roundRect">
            <a:avLst>
              <a:gd name="adj" fmla="val 16667"/>
            </a:avLst>
          </a:prstGeom>
          <a:noFill/>
          <a:ln w="508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algn="ctr"/>
            <a:endParaRPr sz="4049" dirty="0">
              <a:solidFill>
                <a:schemeClr val="lt1"/>
              </a:solidFill>
              <a:latin typeface="游ゴシック Medium" panose="020B0500000000000000" pitchFamily="50" charset="-128"/>
              <a:ea typeface="游ゴシック Medium" panose="020B0500000000000000" pitchFamily="50" charset="-128"/>
              <a:cs typeface="Quattrocento Sans"/>
              <a:sym typeface="Quattrocento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0"/>
                                        </p:tgtEl>
                                        <p:attrNameLst>
                                          <p:attrName>style.visibility</p:attrName>
                                        </p:attrNameLst>
                                      </p:cBhvr>
                                      <p:to>
                                        <p:strVal val="visible"/>
                                      </p:to>
                                    </p:set>
                                    <p:animEffect transition="in" filter="fade">
                                      <p:cBhvr>
                                        <p:cTn id="7" dur="500"/>
                                        <p:tgtEl>
                                          <p:spTgt spid="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0"/>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うつ病休職　中嶋聡</a:t>
            </a:r>
            <a:r>
              <a:rPr lang="ja-JP" altLang="en-US" dirty="0"/>
              <a:t>　</a:t>
            </a:r>
            <a:r>
              <a:rPr lang="en-US" altLang="ja-JP" dirty="0"/>
              <a:t>p96</a:t>
            </a:r>
            <a:endParaRPr dirty="0"/>
          </a:p>
        </p:txBody>
      </p:sp>
      <p:sp>
        <p:nvSpPr>
          <p:cNvPr id="317" name="Google Shape;317;p40"/>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うつ病はストレスによって起こるものではない</a:t>
            </a:r>
            <a:endParaRPr dirty="0"/>
          </a:p>
          <a:p>
            <a:pPr marL="0" indent="0">
              <a:spcBef>
                <a:spcPts val="0"/>
              </a:spcBef>
              <a:buSzPts val="4400"/>
            </a:pPr>
            <a:r>
              <a:rPr lang="ja-JP" dirty="0"/>
              <a:t>・・・それは「抑うつ反応」である。</a:t>
            </a:r>
            <a:endParaRPr dirty="0"/>
          </a:p>
          <a:p>
            <a:pPr marL="0" indent="0">
              <a:spcBef>
                <a:spcPts val="5400"/>
              </a:spcBef>
              <a:buSzPts val="4400"/>
            </a:pPr>
            <a:endParaRPr dirty="0"/>
          </a:p>
        </p:txBody>
      </p:sp>
      <p:pic>
        <p:nvPicPr>
          <p:cNvPr id="318" name="Google Shape;318;p40"/>
          <p:cNvPicPr preferRelativeResize="0"/>
          <p:nvPr/>
        </p:nvPicPr>
        <p:blipFill rotWithShape="1">
          <a:blip r:embed="rId3">
            <a:alphaModFix/>
          </a:blip>
          <a:srcRect t="6419" b="5767"/>
          <a:stretch/>
        </p:blipFill>
        <p:spPr>
          <a:xfrm>
            <a:off x="5919788" y="3618034"/>
            <a:ext cx="11196639" cy="5915025"/>
          </a:xfrm>
          <a:prstGeom prst="rect">
            <a:avLst/>
          </a:prstGeom>
          <a:noFill/>
          <a:ln>
            <a:noFill/>
          </a:ln>
        </p:spPr>
      </p:pic>
      <p:sp>
        <p:nvSpPr>
          <p:cNvPr id="319" name="Google Shape;319;p40"/>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36</a:t>
            </a:fld>
            <a:endParaRPr dirty="0">
              <a:solidFill>
                <a:srgbClr val="898989"/>
              </a:solidFill>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1"/>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復帰基準の設定の仕方</a:t>
            </a:r>
            <a:endParaRPr dirty="0"/>
          </a:p>
        </p:txBody>
      </p:sp>
      <p:sp>
        <p:nvSpPr>
          <p:cNvPr id="327" name="Google Shape;327;p41"/>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265113" indent="0">
              <a:lnSpc>
                <a:spcPct val="140000"/>
              </a:lnSpc>
              <a:spcBef>
                <a:spcPts val="0"/>
              </a:spcBef>
              <a:buSzPts val="4400"/>
            </a:pPr>
            <a:r>
              <a:rPr lang="ja-JP" dirty="0"/>
              <a:t>（１）無策～やりすぎまでの両極を考え、</a:t>
            </a:r>
            <a:r>
              <a:rPr lang="en-US" altLang="ja-JP" dirty="0"/>
              <a:t/>
            </a:r>
            <a:br>
              <a:rPr lang="en-US" altLang="ja-JP" dirty="0"/>
            </a:br>
            <a:r>
              <a:rPr lang="ja-JP" altLang="en-US" dirty="0"/>
              <a:t>　　</a:t>
            </a:r>
            <a:r>
              <a:rPr lang="ja-JP" dirty="0"/>
              <a:t>その間でのバランスをどう置くか考える</a:t>
            </a:r>
            <a:endParaRPr dirty="0"/>
          </a:p>
          <a:p>
            <a:pPr marL="265113" indent="0">
              <a:lnSpc>
                <a:spcPct val="140000"/>
              </a:lnSpc>
              <a:spcBef>
                <a:spcPts val="0"/>
              </a:spcBef>
              <a:buSzPts val="4400"/>
            </a:pPr>
            <a:endParaRPr sz="3200" dirty="0"/>
          </a:p>
          <a:p>
            <a:pPr marL="265113" indent="0">
              <a:lnSpc>
                <a:spcPct val="140000"/>
              </a:lnSpc>
              <a:spcBef>
                <a:spcPts val="0"/>
              </a:spcBef>
              <a:buSzPts val="4400"/>
            </a:pPr>
            <a:r>
              <a:rPr lang="ja-JP" dirty="0"/>
              <a:t>（２）現実的には</a:t>
            </a:r>
            <a:r>
              <a:rPr lang="ja-JP" dirty="0" err="1"/>
              <a:t>、、、</a:t>
            </a:r>
            <a:r>
              <a:rPr lang="ja-JP" dirty="0"/>
              <a:t>基準を満たしているか</a:t>
            </a:r>
            <a:endParaRPr dirty="0"/>
          </a:p>
          <a:p>
            <a:pPr marL="265113" indent="0">
              <a:lnSpc>
                <a:spcPct val="140000"/>
              </a:lnSpc>
              <a:spcBef>
                <a:spcPts val="0"/>
              </a:spcBef>
              <a:buSzPts val="4400"/>
            </a:pPr>
            <a:r>
              <a:rPr lang="ja-JP" dirty="0"/>
              <a:t>　「確信が持てないなら延期」すれば良い</a:t>
            </a:r>
            <a:endParaRPr dirty="0"/>
          </a:p>
          <a:p>
            <a:pPr marL="265113" indent="0">
              <a:lnSpc>
                <a:spcPct val="140000"/>
              </a:lnSpc>
              <a:spcBef>
                <a:spcPts val="0"/>
              </a:spcBef>
              <a:buSzPts val="4400"/>
            </a:pPr>
            <a:endParaRPr sz="3200" dirty="0"/>
          </a:p>
          <a:p>
            <a:pPr marL="265113" indent="0">
              <a:lnSpc>
                <a:spcPct val="140000"/>
              </a:lnSpc>
              <a:spcBef>
                <a:spcPts val="0"/>
              </a:spcBef>
              <a:buSzPts val="4400"/>
            </a:pPr>
            <a:r>
              <a:rPr lang="ja-JP" dirty="0"/>
              <a:t>（３）復帰させてもうまくいかなかった時の想定</a:t>
            </a:r>
            <a:endParaRPr dirty="0"/>
          </a:p>
          <a:p>
            <a:pPr marL="265113" indent="0">
              <a:lnSpc>
                <a:spcPct val="140000"/>
              </a:lnSpc>
              <a:spcBef>
                <a:spcPts val="0"/>
              </a:spcBef>
              <a:buSzPts val="4400"/>
            </a:pPr>
            <a:r>
              <a:rPr lang="ja-JP" dirty="0"/>
              <a:t>　　→ストップ要件の設定</a:t>
            </a:r>
            <a:endParaRPr dirty="0"/>
          </a:p>
        </p:txBody>
      </p:sp>
      <p:sp>
        <p:nvSpPr>
          <p:cNvPr id="328" name="Google Shape;328;p41"/>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Calibri"/>
                <a:sym typeface="Calibri"/>
              </a:rPr>
              <a:pPr>
                <a:buClr>
                  <a:srgbClr val="898989"/>
                </a:buClr>
                <a:buSzPts val="1800"/>
              </a:pPr>
              <a:t>37</a:t>
            </a:fld>
            <a:endParaRPr dirty="0">
              <a:solidFill>
                <a:srgbClr val="898989"/>
              </a:solidFill>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2"/>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基準</a:t>
            </a:r>
            <a:endParaRPr dirty="0"/>
          </a:p>
        </p:txBody>
      </p:sp>
      <p:sp>
        <p:nvSpPr>
          <p:cNvPr id="336" name="Google Shape;336;p42"/>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lnSpc>
                <a:spcPct val="140000"/>
              </a:lnSpc>
              <a:spcBef>
                <a:spcPts val="0"/>
              </a:spcBef>
              <a:buSzPts val="4400"/>
            </a:pPr>
            <a:r>
              <a:rPr lang="ja-JP" dirty="0"/>
              <a:t>無</a:t>
            </a:r>
            <a:r>
              <a:rPr lang="ja-JP" altLang="en-US" dirty="0"/>
              <a:t>　</a:t>
            </a:r>
            <a:r>
              <a:rPr lang="ja-JP" dirty="0"/>
              <a:t>策：主治医の意見そのまま</a:t>
            </a:r>
            <a:endParaRPr dirty="0"/>
          </a:p>
          <a:p>
            <a:pPr marL="0" indent="0">
              <a:lnSpc>
                <a:spcPct val="140000"/>
              </a:lnSpc>
              <a:spcBef>
                <a:spcPts val="0"/>
              </a:spcBef>
              <a:buSzPts val="4400"/>
            </a:pPr>
            <a:r>
              <a:rPr lang="ja-JP" dirty="0"/>
              <a:t>　　（産業医も、主治医の意見通りにと）</a:t>
            </a:r>
            <a:endParaRPr lang="en-US" altLang="ja-JP" dirty="0"/>
          </a:p>
          <a:p>
            <a:pPr marL="0" indent="0">
              <a:lnSpc>
                <a:spcPct val="140000"/>
              </a:lnSpc>
              <a:spcBef>
                <a:spcPts val="0"/>
              </a:spcBef>
              <a:buSzPts val="4400"/>
            </a:pPr>
            <a:r>
              <a:rPr lang="ja-JP" altLang="en-US" dirty="0"/>
              <a:t>　　</a:t>
            </a:r>
            <a:r>
              <a:rPr lang="ja-JP" altLang="en-US" dirty="0">
                <a:sym typeface="Arial"/>
              </a:rPr>
              <a:t>→ 安全配慮義務不履行のリスク</a:t>
            </a:r>
            <a:endParaRPr lang="ja-JP" altLang="en-US" dirty="0"/>
          </a:p>
          <a:p>
            <a:pPr marL="0" indent="0">
              <a:lnSpc>
                <a:spcPct val="140000"/>
              </a:lnSpc>
              <a:spcBef>
                <a:spcPts val="0"/>
              </a:spcBef>
              <a:buSzPts val="4400"/>
            </a:pPr>
            <a:endParaRPr sz="3200" dirty="0"/>
          </a:p>
          <a:p>
            <a:pPr marL="0" indent="0">
              <a:lnSpc>
                <a:spcPct val="140000"/>
              </a:lnSpc>
              <a:spcBef>
                <a:spcPts val="0"/>
              </a:spcBef>
              <a:buSzPts val="4400"/>
            </a:pPr>
            <a:endParaRPr sz="3200" dirty="0"/>
          </a:p>
          <a:p>
            <a:pPr marL="0" indent="0">
              <a:lnSpc>
                <a:spcPct val="140000"/>
              </a:lnSpc>
              <a:spcBef>
                <a:spcPts val="0"/>
              </a:spcBef>
              <a:buSzPts val="4400"/>
            </a:pPr>
            <a:endParaRPr sz="3200" dirty="0"/>
          </a:p>
          <a:p>
            <a:pPr marL="0" indent="0">
              <a:lnSpc>
                <a:spcPct val="140000"/>
              </a:lnSpc>
              <a:spcBef>
                <a:spcPts val="0"/>
              </a:spcBef>
              <a:buSzPts val="4400"/>
            </a:pPr>
            <a:endParaRPr sz="3200" dirty="0"/>
          </a:p>
          <a:p>
            <a:pPr marL="0" indent="0">
              <a:lnSpc>
                <a:spcPct val="140000"/>
              </a:lnSpc>
              <a:spcBef>
                <a:spcPts val="0"/>
              </a:spcBef>
              <a:buSzPts val="4400"/>
            </a:pPr>
            <a:r>
              <a:rPr lang="ja-JP" dirty="0"/>
              <a:t>やりすぎ：精神疾患の100%完治を求める</a:t>
            </a:r>
            <a:r>
              <a:rPr lang="en-US" altLang="ja-JP" dirty="0"/>
              <a:t/>
            </a:r>
            <a:br>
              <a:rPr lang="en-US" altLang="ja-JP" dirty="0"/>
            </a:br>
            <a:r>
              <a:rPr lang="ja-JP" altLang="en-US" dirty="0"/>
              <a:t>　　</a:t>
            </a:r>
            <a:r>
              <a:rPr lang="ja-JP" altLang="en-US" sz="4799" dirty="0">
                <a:sym typeface="Arial"/>
              </a:rPr>
              <a:t>→ 不法行為のリスク</a:t>
            </a:r>
            <a:endParaRPr lang="ja-JP" altLang="en-US" dirty="0"/>
          </a:p>
        </p:txBody>
      </p:sp>
      <p:sp>
        <p:nvSpPr>
          <p:cNvPr id="337" name="Google Shape;337;p42"/>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Calibri"/>
                <a:sym typeface="Calibri"/>
              </a:rPr>
              <a:pPr>
                <a:buClr>
                  <a:srgbClr val="898989"/>
                </a:buClr>
                <a:buSzPts val="1800"/>
              </a:pPr>
              <a:t>38</a:t>
            </a:fld>
            <a:endParaRPr dirty="0">
              <a:solidFill>
                <a:srgbClr val="898989"/>
              </a:solidFill>
              <a:cs typeface="Calibri"/>
              <a:sym typeface="Calibri"/>
            </a:endParaRPr>
          </a:p>
        </p:txBody>
      </p:sp>
      <p:sp>
        <p:nvSpPr>
          <p:cNvPr id="338" name="Google Shape;338;p42"/>
          <p:cNvSpPr/>
          <p:nvPr/>
        </p:nvSpPr>
        <p:spPr>
          <a:xfrm>
            <a:off x="1538418" y="2382055"/>
            <a:ext cx="433200" cy="4733121"/>
          </a:xfrm>
          <a:prstGeom prst="upDownArrow">
            <a:avLst>
              <a:gd name="adj1" fmla="val 50000"/>
              <a:gd name="adj2" fmla="val 50000"/>
            </a:avLst>
          </a:prstGeom>
          <a:solidFill>
            <a:schemeClr val="accent1"/>
          </a:solidFill>
          <a:ln w="12700" cap="flat" cmpd="sng">
            <a:solidFill>
              <a:srgbClr val="0E2B5E"/>
            </a:solidFill>
            <a:prstDash val="solid"/>
            <a:miter lim="800000"/>
            <a:headEnd type="none" w="sm" len="sm"/>
            <a:tailEnd type="none" w="sm" len="sm"/>
          </a:ln>
        </p:spPr>
        <p:txBody>
          <a:bodyPr spcFirstLastPara="1" wrap="square" lIns="91425" tIns="45700" rIns="91425" bIns="45700" anchor="ctr" anchorCtr="0">
            <a:noAutofit/>
          </a:bodyPr>
          <a:lstStyle/>
          <a:p>
            <a:pPr algn="ctr"/>
            <a:endParaRPr sz="4049" dirty="0">
              <a:solidFill>
                <a:schemeClr val="lt1"/>
              </a:solidFill>
              <a:latin typeface="游ゴシック Medium" panose="020B0500000000000000" pitchFamily="50" charset="-128"/>
              <a:ea typeface="游ゴシック Medium" panose="020B0500000000000000" pitchFamily="50" charset="-128"/>
              <a:cs typeface="Quattrocento Sans"/>
              <a:sym typeface="Quattrocento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3"/>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迷うなら（確信が持てないなら）</a:t>
            </a:r>
            <a:endParaRPr dirty="0"/>
          </a:p>
        </p:txBody>
      </p:sp>
      <p:sp>
        <p:nvSpPr>
          <p:cNvPr id="347" name="Google Shape;347;p43"/>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延期にしておけば良い</a:t>
            </a:r>
            <a:endParaRPr dirty="0"/>
          </a:p>
          <a:p>
            <a:pPr marL="0" indent="0">
              <a:spcBef>
                <a:spcPts val="5400"/>
              </a:spcBef>
              <a:buSzPts val="4400"/>
            </a:pPr>
            <a:r>
              <a:rPr lang="ja-JP" dirty="0"/>
              <a:t>これまで：復帰を「止める」理由が「分からない」から、復帰させてしまっていた</a:t>
            </a:r>
            <a:endParaRPr dirty="0"/>
          </a:p>
          <a:p>
            <a:pPr marL="0" indent="0">
              <a:spcBef>
                <a:spcPts val="5400"/>
              </a:spcBef>
              <a:buSzPts val="4400"/>
            </a:pPr>
            <a:r>
              <a:rPr lang="ja-JP" dirty="0"/>
              <a:t>これから：復帰を命じて良い「明確な」根拠と確信が得られないなら、復帰は</a:t>
            </a:r>
            <a:r>
              <a:rPr lang="ja-JP" u="sng" dirty="0"/>
              <a:t>延期にする</a:t>
            </a:r>
            <a:r>
              <a:rPr lang="ja-JP" dirty="0"/>
              <a:t>（復帰させないのではない）</a:t>
            </a:r>
            <a:endParaRPr u="sng" dirty="0"/>
          </a:p>
        </p:txBody>
      </p:sp>
      <p:sp>
        <p:nvSpPr>
          <p:cNvPr id="348" name="Google Shape;348;p43"/>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Calibri"/>
                <a:sym typeface="Calibri"/>
              </a:rPr>
              <a:pPr>
                <a:buClr>
                  <a:srgbClr val="898989"/>
                </a:buClr>
                <a:buSzPts val="1800"/>
              </a:pPr>
              <a:t>39</a:t>
            </a:fld>
            <a:endParaRPr dirty="0">
              <a:solidFill>
                <a:srgbClr val="898989"/>
              </a:solidFill>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4"/>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altLang="en-US" dirty="0"/>
              <a:t>おまけ）</a:t>
            </a:r>
            <a:r>
              <a:rPr lang="ja-JP" dirty="0"/>
              <a:t>労働基準法上の「管理監督者」</a:t>
            </a:r>
            <a:endParaRPr dirty="0"/>
          </a:p>
        </p:txBody>
      </p:sp>
      <p:sp>
        <p:nvSpPr>
          <p:cNvPr id="99" name="Google Shape;99;p14"/>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lnSpc>
                <a:spcPct val="130000"/>
              </a:lnSpc>
              <a:spcBef>
                <a:spcPts val="0"/>
              </a:spcBef>
              <a:buSzPts val="3740"/>
            </a:pPr>
            <a:r>
              <a:rPr lang="ja-JP" altLang="en-US" sz="4000" dirty="0"/>
              <a:t>「管理監督者」は労働条件の決定その他労務管理について</a:t>
            </a:r>
            <a:r>
              <a:rPr lang="ja-JP" altLang="en-US" sz="4000" dirty="0">
                <a:highlight>
                  <a:srgbClr val="FFFF00"/>
                </a:highlight>
              </a:rPr>
              <a:t>経営者と一体的な立場にある者</a:t>
            </a:r>
            <a:r>
              <a:rPr lang="ja-JP" altLang="en-US" sz="4000" dirty="0"/>
              <a:t>をいい、労働基準法で定められた労働時間、休憩、休日の制限を受けません。</a:t>
            </a:r>
            <a:endParaRPr sz="4000" dirty="0"/>
          </a:p>
          <a:p>
            <a:pPr marL="0" indent="0">
              <a:lnSpc>
                <a:spcPct val="130000"/>
              </a:lnSpc>
              <a:buSzPts val="3740"/>
            </a:pPr>
            <a:r>
              <a:rPr lang="ja-JP" altLang="en-US" sz="4000" dirty="0"/>
              <a:t>「管理監督者」に当てはまるかどうかは、役職名ではなく ではなく、その職務内容、責任と権限、勤務態様等の実態によって判断します。 </a:t>
            </a:r>
            <a:endParaRPr sz="4000" dirty="0"/>
          </a:p>
          <a:p>
            <a:pPr marL="0" indent="0">
              <a:lnSpc>
                <a:spcPct val="130000"/>
              </a:lnSpc>
              <a:buSzPts val="3740"/>
            </a:pPr>
            <a:r>
              <a:rPr lang="ja-JP" altLang="en-US" sz="4000" dirty="0"/>
              <a:t>企業内で管理職とされていても、次に掲げる判断基準に基づき総合的に判断した結果、労働基準法上の「管理監督者」に該当しない場合には、労働基準法で定める労働時間等の規制を受け、時間外割増賃金や休日割増賃金の支払が必要となります。</a:t>
            </a:r>
            <a:endParaRPr sz="4000" dirty="0"/>
          </a:p>
        </p:txBody>
      </p:sp>
      <p:sp>
        <p:nvSpPr>
          <p:cNvPr id="100" name="Google Shape;100;p14"/>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4</a:t>
            </a:fld>
            <a:endParaRPr dirty="0">
              <a:solidFill>
                <a:srgbClr val="898989"/>
              </a:solidFill>
              <a:cs typeface="Calibri"/>
              <a:sym typeface="Calibri"/>
            </a:endParaRPr>
          </a:p>
        </p:txBody>
      </p:sp>
      <p:sp>
        <p:nvSpPr>
          <p:cNvPr id="101" name="Google Shape;101;p14"/>
          <p:cNvSpPr txBox="1"/>
          <p:nvPr/>
        </p:nvSpPr>
        <p:spPr>
          <a:xfrm>
            <a:off x="876944" y="9533058"/>
            <a:ext cx="9737725" cy="507900"/>
          </a:xfrm>
          <a:prstGeom prst="rect">
            <a:avLst/>
          </a:prstGeom>
          <a:noFill/>
          <a:ln>
            <a:noFill/>
          </a:ln>
        </p:spPr>
        <p:txBody>
          <a:bodyPr spcFirstLastPara="1" wrap="square" lIns="91425" tIns="45700" rIns="91425" bIns="45700" anchor="t" anchorCtr="0">
            <a:noAutofit/>
          </a:bodyPr>
          <a:lstStyle/>
          <a:p>
            <a:pPr>
              <a:buClr>
                <a:schemeClr val="dk1"/>
              </a:buClr>
              <a:buSzPts val="2700"/>
            </a:pPr>
            <a:r>
              <a:rPr lang="en-US" altLang="ja-JP" sz="2700" dirty="0">
                <a:solidFill>
                  <a:schemeClr val="dk1"/>
                </a:solidFill>
                <a:latin typeface="游ゴシック Medium" panose="020B0500000000000000" pitchFamily="50" charset="-128"/>
                <a:ea typeface="游ゴシック Medium" panose="020B0500000000000000" pitchFamily="50" charset="-128"/>
                <a:cs typeface="Calibri"/>
                <a:sym typeface="Calibri"/>
              </a:rPr>
              <a:t>http://www.mhlw.go.jp/bunya/roudoukijun/dl/kanri.pdf</a:t>
            </a:r>
            <a:endParaRPr sz="2700" dirty="0">
              <a:solidFill>
                <a:schemeClr val="dk1"/>
              </a:solidFill>
              <a:latin typeface="游ゴシック Medium" panose="020B0500000000000000" pitchFamily="50" charset="-128"/>
              <a:ea typeface="游ゴシック Medium" panose="020B0500000000000000" pitchFamily="50" charset="-128"/>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復帰判定</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140209975"/>
              </p:ext>
            </p:extLst>
          </p:nvPr>
        </p:nvGraphicFramePr>
        <p:xfrm>
          <a:off x="864733" y="1217613"/>
          <a:ext cx="16555358" cy="8150810"/>
        </p:xfrm>
        <a:graphic>
          <a:graphicData uri="http://schemas.openxmlformats.org/drawingml/2006/table">
            <a:tbl>
              <a:tblPr firstRow="1" bandRow="1">
                <a:tableStyleId>{5940675A-B579-460E-94D1-54222C63F5DA}</a:tableStyleId>
              </a:tblPr>
              <a:tblGrid>
                <a:gridCol w="2234067">
                  <a:extLst>
                    <a:ext uri="{9D8B030D-6E8A-4147-A177-3AD203B41FA5}">
                      <a16:colId xmlns:a16="http://schemas.microsoft.com/office/drawing/2014/main" xmlns="" val="20000"/>
                    </a:ext>
                  </a:extLst>
                </a:gridCol>
                <a:gridCol w="5047201">
                  <a:extLst>
                    <a:ext uri="{9D8B030D-6E8A-4147-A177-3AD203B41FA5}">
                      <a16:colId xmlns:a16="http://schemas.microsoft.com/office/drawing/2014/main" xmlns="" val="20001"/>
                    </a:ext>
                  </a:extLst>
                </a:gridCol>
                <a:gridCol w="4637045">
                  <a:extLst>
                    <a:ext uri="{9D8B030D-6E8A-4147-A177-3AD203B41FA5}">
                      <a16:colId xmlns:a16="http://schemas.microsoft.com/office/drawing/2014/main" xmlns="" val="20002"/>
                    </a:ext>
                  </a:extLst>
                </a:gridCol>
                <a:gridCol w="4637045">
                  <a:extLst>
                    <a:ext uri="{9D8B030D-6E8A-4147-A177-3AD203B41FA5}">
                      <a16:colId xmlns:a16="http://schemas.microsoft.com/office/drawing/2014/main" xmlns="" val="20003"/>
                    </a:ext>
                  </a:extLst>
                </a:gridCol>
              </a:tblGrid>
              <a:tr h="1044922">
                <a:tc>
                  <a:txBody>
                    <a:bodyPr/>
                    <a:lstStyle/>
                    <a:p>
                      <a:pPr algn="ctr"/>
                      <a:endParaRPr kumimoji="1" lang="ja-JP" altLang="en-US" sz="3200" dirty="0">
                        <a:solidFill>
                          <a:schemeClr val="bg1"/>
                        </a:solidFill>
                        <a:latin typeface="游ゴシック Medium" panose="020B0500000000000000" pitchFamily="50" charset="-128"/>
                        <a:ea typeface="游ゴシック Medium" panose="020B0500000000000000" pitchFamily="50" charset="-128"/>
                      </a:endParaRPr>
                    </a:p>
                  </a:txBody>
                  <a:tcPr marL="137139" marR="137139" marT="68569"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3200" b="1" dirty="0">
                          <a:solidFill>
                            <a:schemeClr val="bg1"/>
                          </a:solidFill>
                          <a:latin typeface="游ゴシック" panose="020B0400000000000000" pitchFamily="50" charset="-128"/>
                          <a:ea typeface="游ゴシック" panose="020B0400000000000000" pitchFamily="50" charset="-128"/>
                        </a:rPr>
                        <a:t>業務遂行レベル</a:t>
                      </a:r>
                      <a:endParaRPr kumimoji="1" lang="en-US" altLang="ja-JP" sz="3200" b="1" dirty="0">
                        <a:solidFill>
                          <a:schemeClr val="bg1"/>
                        </a:solidFill>
                        <a:latin typeface="游ゴシック" panose="020B0400000000000000" pitchFamily="50" charset="-128"/>
                        <a:ea typeface="游ゴシック" panose="020B0400000000000000" pitchFamily="50" charset="-128"/>
                      </a:endParaRPr>
                    </a:p>
                    <a:p>
                      <a:pPr algn="ctr"/>
                      <a:r>
                        <a:rPr kumimoji="1" lang="ja-JP" altLang="en-US" sz="3200" b="1" dirty="0">
                          <a:solidFill>
                            <a:schemeClr val="bg1"/>
                          </a:solidFill>
                          <a:latin typeface="游ゴシック" panose="020B0400000000000000" pitchFamily="50" charset="-128"/>
                          <a:ea typeface="游ゴシック" panose="020B0400000000000000" pitchFamily="50" charset="-128"/>
                        </a:rPr>
                        <a:t>（上司・人事）</a:t>
                      </a:r>
                    </a:p>
                  </a:txBody>
                  <a:tcPr marL="137139" marR="137139" marT="68569"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3200" b="1" dirty="0">
                          <a:solidFill>
                            <a:schemeClr val="bg1"/>
                          </a:solidFill>
                          <a:latin typeface="游ゴシック" panose="020B0400000000000000" pitchFamily="50" charset="-128"/>
                          <a:ea typeface="游ゴシック" panose="020B0400000000000000" pitchFamily="50" charset="-128"/>
                        </a:rPr>
                        <a:t>病状に関して</a:t>
                      </a:r>
                      <a:endParaRPr kumimoji="1" lang="en-US" altLang="ja-JP" sz="3200" b="1" dirty="0">
                        <a:solidFill>
                          <a:schemeClr val="bg1"/>
                        </a:solidFill>
                        <a:latin typeface="游ゴシック" panose="020B0400000000000000" pitchFamily="50" charset="-128"/>
                        <a:ea typeface="游ゴシック" panose="020B0400000000000000" pitchFamily="50" charset="-128"/>
                      </a:endParaRPr>
                    </a:p>
                    <a:p>
                      <a:pPr algn="ctr"/>
                      <a:r>
                        <a:rPr kumimoji="1" lang="ja-JP" altLang="en-US" sz="3200" b="1" dirty="0">
                          <a:solidFill>
                            <a:schemeClr val="bg1"/>
                          </a:solidFill>
                          <a:latin typeface="游ゴシック" panose="020B0400000000000000" pitchFamily="50" charset="-128"/>
                          <a:ea typeface="游ゴシック" panose="020B0400000000000000" pitchFamily="50" charset="-128"/>
                        </a:rPr>
                        <a:t>（産業医）</a:t>
                      </a:r>
                    </a:p>
                  </a:txBody>
                  <a:tcPr marL="137139" marR="137139" marT="68569"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3200" b="1" dirty="0">
                          <a:solidFill>
                            <a:schemeClr val="bg1"/>
                          </a:solidFill>
                          <a:latin typeface="游ゴシック" panose="020B0400000000000000" pitchFamily="50" charset="-128"/>
                          <a:ea typeface="游ゴシック" panose="020B0400000000000000" pitchFamily="50" charset="-128"/>
                        </a:rPr>
                        <a:t>本人・家族の</a:t>
                      </a:r>
                      <a:endParaRPr kumimoji="1" lang="en-US" altLang="ja-JP" sz="3200" b="1" dirty="0">
                        <a:solidFill>
                          <a:schemeClr val="bg1"/>
                        </a:solidFill>
                        <a:latin typeface="游ゴシック" panose="020B0400000000000000" pitchFamily="50" charset="-128"/>
                        <a:ea typeface="游ゴシック" panose="020B0400000000000000" pitchFamily="50" charset="-128"/>
                      </a:endParaRPr>
                    </a:p>
                    <a:p>
                      <a:pPr algn="ctr"/>
                      <a:r>
                        <a:rPr kumimoji="1" lang="ja-JP" altLang="en-US" sz="3200" b="1" dirty="0">
                          <a:solidFill>
                            <a:schemeClr val="bg1"/>
                          </a:solidFill>
                          <a:latin typeface="游ゴシック" panose="020B0400000000000000" pitchFamily="50" charset="-128"/>
                          <a:ea typeface="游ゴシック" panose="020B0400000000000000" pitchFamily="50" charset="-128"/>
                        </a:rPr>
                        <a:t>心の持ち方</a:t>
                      </a:r>
                    </a:p>
                  </a:txBody>
                  <a:tcPr marL="137139" marR="137139" marT="68569"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0000"/>
                  </a:ext>
                </a:extLst>
              </a:tr>
              <a:tr h="1692135">
                <a:tc>
                  <a:txBody>
                    <a:bodyPr/>
                    <a:lstStyle/>
                    <a:p>
                      <a:pPr algn="ctr"/>
                      <a:r>
                        <a:rPr kumimoji="1" lang="ja-JP" altLang="en-US" sz="3200" dirty="0">
                          <a:latin typeface="游ゴシック Medium" panose="020B0500000000000000" pitchFamily="50" charset="-128"/>
                          <a:ea typeface="游ゴシック Medium" panose="020B0500000000000000" pitchFamily="50" charset="-128"/>
                        </a:rPr>
                        <a:t>無策</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仕事ができるとは</a:t>
                      </a:r>
                      <a:r>
                        <a:rPr kumimoji="1" lang="en-US" altLang="ja-JP" sz="3200" dirty="0">
                          <a:latin typeface="游ゴシック Medium" panose="020B0500000000000000" pitchFamily="50" charset="-128"/>
                          <a:ea typeface="游ゴシック Medium" panose="020B0500000000000000" pitchFamily="50" charset="-128"/>
                        </a:rPr>
                        <a:t/>
                      </a:r>
                      <a:br>
                        <a:rPr kumimoji="1" lang="en-US" altLang="ja-JP" sz="3200" dirty="0">
                          <a:latin typeface="游ゴシック Medium" panose="020B0500000000000000" pitchFamily="50" charset="-128"/>
                          <a:ea typeface="游ゴシック Medium" panose="020B0500000000000000" pitchFamily="50" charset="-128"/>
                        </a:rPr>
                      </a:br>
                      <a:r>
                        <a:rPr kumimoji="1" lang="ja-JP" altLang="en-US" sz="3200" dirty="0">
                          <a:latin typeface="游ゴシック Medium" panose="020B0500000000000000" pitchFamily="50" charset="-128"/>
                          <a:ea typeface="游ゴシック Medium" panose="020B0500000000000000" pitchFamily="50" charset="-128"/>
                        </a:rPr>
                        <a:t>到底思えない</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負荷軽減、周囲の支援で「どうにか可能」</a:t>
                      </a:r>
                      <a:endParaRPr kumimoji="1" lang="en-US" altLang="ja-JP" sz="3200" dirty="0">
                        <a:latin typeface="游ゴシック Medium" panose="020B0500000000000000" pitchFamily="50" charset="-128"/>
                        <a:ea typeface="游ゴシック Medium" panose="020B0500000000000000" pitchFamily="50" charset="-128"/>
                      </a:endParaRPr>
                    </a:p>
                    <a:p>
                      <a:r>
                        <a:rPr kumimoji="1" lang="ja-JP" altLang="en-US" sz="3200" dirty="0">
                          <a:latin typeface="游ゴシック Medium" panose="020B0500000000000000" pitchFamily="50" charset="-128"/>
                          <a:ea typeface="游ゴシック Medium" panose="020B0500000000000000" pitchFamily="50" charset="-128"/>
                        </a:rPr>
                        <a:t>（不完全労務提供）</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働かないと困る</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692135">
                <a:tc>
                  <a:txBody>
                    <a:bodyPr/>
                    <a:lstStyle/>
                    <a:p>
                      <a:pPr algn="ctr"/>
                      <a:r>
                        <a:rPr kumimoji="1" lang="ja-JP" altLang="en-US" sz="3200" dirty="0">
                          <a:latin typeface="游ゴシック Medium" panose="020B0500000000000000" pitchFamily="50" charset="-128"/>
                          <a:ea typeface="游ゴシック Medium" panose="020B0500000000000000" pitchFamily="50" charset="-128"/>
                        </a:rPr>
                        <a:t>ゆるめ</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仕事ができないとは</a:t>
                      </a:r>
                      <a:r>
                        <a:rPr kumimoji="1" lang="en-US" altLang="ja-JP" sz="3200" dirty="0">
                          <a:latin typeface="游ゴシック Medium" panose="020B0500000000000000" pitchFamily="50" charset="-128"/>
                          <a:ea typeface="游ゴシック Medium" panose="020B0500000000000000" pitchFamily="50" charset="-128"/>
                        </a:rPr>
                        <a:t/>
                      </a:r>
                      <a:br>
                        <a:rPr kumimoji="1" lang="en-US" altLang="ja-JP" sz="3200" dirty="0">
                          <a:latin typeface="游ゴシック Medium" panose="020B0500000000000000" pitchFamily="50" charset="-128"/>
                          <a:ea typeface="游ゴシック Medium" panose="020B0500000000000000" pitchFamily="50" charset="-128"/>
                        </a:rPr>
                      </a:br>
                      <a:r>
                        <a:rPr kumimoji="1" lang="ja-JP" altLang="en-US" sz="3200" dirty="0">
                          <a:latin typeface="游ゴシック Medium" panose="020B0500000000000000" pitchFamily="50" charset="-128"/>
                          <a:ea typeface="游ゴシック Medium" panose="020B0500000000000000" pitchFamily="50" charset="-128"/>
                        </a:rPr>
                        <a:t>言えない</a:t>
                      </a:r>
                      <a:endParaRPr kumimoji="1" lang="en-US" altLang="ja-JP" sz="3200" dirty="0">
                        <a:latin typeface="游ゴシック Medium" panose="020B0500000000000000" pitchFamily="50" charset="-128"/>
                        <a:ea typeface="游ゴシック Medium" panose="020B0500000000000000" pitchFamily="50" charset="-128"/>
                      </a:endParaRPr>
                    </a:p>
                    <a:p>
                      <a:r>
                        <a:rPr kumimoji="1" lang="ja-JP" altLang="en-US" sz="3200" dirty="0">
                          <a:latin typeface="游ゴシック Medium" panose="020B0500000000000000" pitchFamily="50" charset="-128"/>
                          <a:ea typeface="游ゴシック Medium" panose="020B0500000000000000" pitchFamily="50" charset="-128"/>
                        </a:rPr>
                        <a:t>本人にも聞かない</a:t>
                      </a:r>
                      <a:endParaRPr kumimoji="1" lang="en-US" altLang="ja-JP" sz="3200" dirty="0">
                        <a:latin typeface="游ゴシック Medium" panose="020B0500000000000000" pitchFamily="50" charset="-128"/>
                        <a:ea typeface="游ゴシック Medium" panose="020B0500000000000000" pitchFamily="50" charset="-128"/>
                      </a:endParaRP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通常勤務が可能</a:t>
                      </a:r>
                      <a:endParaRPr kumimoji="1" lang="en-US" altLang="ja-JP" sz="3200" dirty="0">
                        <a:latin typeface="游ゴシック Medium" panose="020B0500000000000000" pitchFamily="50" charset="-128"/>
                        <a:ea typeface="游ゴシック Medium" panose="020B0500000000000000" pitchFamily="50" charset="-128"/>
                      </a:endParaRPr>
                    </a:p>
                    <a:p>
                      <a:r>
                        <a:rPr kumimoji="1" lang="ja-JP" altLang="en-US" sz="3200" dirty="0">
                          <a:latin typeface="游ゴシック Medium" panose="020B0500000000000000" pitchFamily="50" charset="-128"/>
                          <a:ea typeface="游ゴシック Medium" panose="020B0500000000000000" pitchFamily="50" charset="-128"/>
                        </a:rPr>
                        <a:t>（完全労務提供）</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周囲に助けてもらいながらぼちぼちやる</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1692135">
                <a:tc>
                  <a:txBody>
                    <a:bodyPr/>
                    <a:lstStyle/>
                    <a:p>
                      <a:pPr algn="ctr"/>
                      <a:r>
                        <a:rPr kumimoji="1" lang="ja-JP" altLang="en-US" sz="3200" dirty="0">
                          <a:latin typeface="游ゴシック Medium" panose="020B0500000000000000" pitchFamily="50" charset="-128"/>
                          <a:ea typeface="游ゴシック Medium" panose="020B0500000000000000" pitchFamily="50" charset="-128"/>
                        </a:rPr>
                        <a:t>厳密</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仕事ができると確信が持てる、本人にも約束してもらう</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通常勤務において</a:t>
                      </a:r>
                      <a:r>
                        <a:rPr kumimoji="1" lang="en-US" altLang="ja-JP" sz="3200" dirty="0">
                          <a:latin typeface="游ゴシック Medium" panose="020B0500000000000000" pitchFamily="50" charset="-128"/>
                          <a:ea typeface="游ゴシック Medium" panose="020B0500000000000000" pitchFamily="50" charset="-128"/>
                        </a:rPr>
                        <a:t/>
                      </a:r>
                      <a:br>
                        <a:rPr kumimoji="1" lang="en-US" altLang="ja-JP" sz="3200" dirty="0">
                          <a:latin typeface="游ゴシック Medium" panose="020B0500000000000000" pitchFamily="50" charset="-128"/>
                          <a:ea typeface="游ゴシック Medium" panose="020B0500000000000000" pitchFamily="50" charset="-128"/>
                        </a:rPr>
                      </a:br>
                      <a:r>
                        <a:rPr kumimoji="1" lang="ja-JP" altLang="en-US" sz="3200" dirty="0">
                          <a:latin typeface="游ゴシック Medium" panose="020B0500000000000000" pitchFamily="50" charset="-128"/>
                          <a:ea typeface="游ゴシック Medium" panose="020B0500000000000000" pitchFamily="50" charset="-128"/>
                        </a:rPr>
                        <a:t>短期で悪化しない</a:t>
                      </a:r>
                      <a:endParaRPr kumimoji="1" lang="en-US" altLang="ja-JP" sz="3200" dirty="0">
                        <a:latin typeface="游ゴシック Medium" panose="020B0500000000000000" pitchFamily="50" charset="-128"/>
                        <a:ea typeface="游ゴシック Medium" panose="020B0500000000000000" pitchFamily="50" charset="-128"/>
                      </a:endParaRPr>
                    </a:p>
                    <a:p>
                      <a:r>
                        <a:rPr kumimoji="1" lang="ja-JP" altLang="en-US" sz="3200" dirty="0">
                          <a:latin typeface="游ゴシック Medium" panose="020B0500000000000000" pitchFamily="50" charset="-128"/>
                          <a:ea typeface="游ゴシック Medium" panose="020B0500000000000000" pitchFamily="50" charset="-128"/>
                        </a:rPr>
                        <a:t>（配慮解除が可能）</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出勤する以上は、人に迷惑をかけず、</a:t>
                      </a:r>
                      <a:r>
                        <a:rPr kumimoji="1" lang="en-US" altLang="ja-JP" sz="3200" dirty="0">
                          <a:latin typeface="游ゴシック Medium" panose="020B0500000000000000" pitchFamily="50" charset="-128"/>
                          <a:ea typeface="游ゴシック Medium" panose="020B0500000000000000" pitchFamily="50" charset="-128"/>
                        </a:rPr>
                        <a:t/>
                      </a:r>
                      <a:br>
                        <a:rPr kumimoji="1" lang="en-US" altLang="ja-JP" sz="3200" dirty="0">
                          <a:latin typeface="游ゴシック Medium" panose="020B0500000000000000" pitchFamily="50" charset="-128"/>
                          <a:ea typeface="游ゴシック Medium" panose="020B0500000000000000" pitchFamily="50" charset="-128"/>
                        </a:rPr>
                      </a:br>
                      <a:r>
                        <a:rPr kumimoji="1" lang="ja-JP" altLang="en-US" sz="3200" dirty="0">
                          <a:latin typeface="游ゴシック Medium" panose="020B0500000000000000" pitchFamily="50" charset="-128"/>
                          <a:ea typeface="游ゴシック Medium" panose="020B0500000000000000" pitchFamily="50" charset="-128"/>
                        </a:rPr>
                        <a:t>成果は一人前</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1633611">
                <a:tc>
                  <a:txBody>
                    <a:bodyPr/>
                    <a:lstStyle/>
                    <a:p>
                      <a:pPr algn="ctr"/>
                      <a:r>
                        <a:rPr kumimoji="1" lang="ja-JP" altLang="en-US" sz="3200" dirty="0">
                          <a:latin typeface="游ゴシック Medium" panose="020B0500000000000000" pitchFamily="50" charset="-128"/>
                          <a:ea typeface="游ゴシック Medium" panose="020B0500000000000000" pitchFamily="50" charset="-128"/>
                        </a:rPr>
                        <a:t>やりすぎ</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絶対に仕事ができる</a:t>
                      </a:r>
                      <a:r>
                        <a:rPr kumimoji="1" lang="en-US" altLang="ja-JP" sz="3200" dirty="0">
                          <a:latin typeface="游ゴシック Medium" panose="020B0500000000000000" pitchFamily="50" charset="-128"/>
                          <a:ea typeface="游ゴシック Medium" panose="020B0500000000000000" pitchFamily="50" charset="-128"/>
                        </a:rPr>
                        <a:t/>
                      </a:r>
                      <a:br>
                        <a:rPr kumimoji="1" lang="en-US" altLang="ja-JP" sz="3200" dirty="0">
                          <a:latin typeface="游ゴシック Medium" panose="020B0500000000000000" pitchFamily="50" charset="-128"/>
                          <a:ea typeface="游ゴシック Medium" panose="020B0500000000000000" pitchFamily="50" charset="-128"/>
                        </a:rPr>
                      </a:br>
                      <a:r>
                        <a:rPr kumimoji="1" lang="ja-JP" altLang="en-US" sz="3200" dirty="0">
                          <a:latin typeface="游ゴシック Medium" panose="020B0500000000000000" pitchFamily="50" charset="-128"/>
                          <a:ea typeface="游ゴシック Medium" panose="020B0500000000000000" pitchFamily="50" charset="-128"/>
                        </a:rPr>
                        <a:t>という保証</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a:latin typeface="游ゴシック Medium" panose="020B0500000000000000" pitchFamily="50" charset="-128"/>
                          <a:ea typeface="游ゴシック Medium" panose="020B0500000000000000" pitchFamily="50" charset="-128"/>
                        </a:rPr>
                        <a:t>二度とならない</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3200" dirty="0" err="1">
                          <a:latin typeface="游ゴシック Medium" panose="020B0500000000000000" pitchFamily="50" charset="-128"/>
                          <a:ea typeface="游ゴシック Medium" panose="020B0500000000000000" pitchFamily="50" charset="-128"/>
                        </a:rPr>
                        <a:t>そんなの</a:t>
                      </a:r>
                      <a:r>
                        <a:rPr kumimoji="1" lang="ja-JP" altLang="en-US" sz="3200" dirty="0">
                          <a:latin typeface="游ゴシック Medium" panose="020B0500000000000000" pitchFamily="50" charset="-128"/>
                          <a:ea typeface="游ゴシック Medium" panose="020B0500000000000000" pitchFamily="50" charset="-128"/>
                        </a:rPr>
                        <a:t>出来ない！</a:t>
                      </a:r>
                    </a:p>
                  </a:txBody>
                  <a:tcPr marL="137139" marR="137139" marT="269958" marB="68569">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5" name="Google Shape;426;p45"/>
          <p:cNvSpPr/>
          <p:nvPr/>
        </p:nvSpPr>
        <p:spPr>
          <a:xfrm>
            <a:off x="862012" y="5293018"/>
            <a:ext cx="2376000" cy="2376000"/>
          </a:xfrm>
          <a:prstGeom prst="donut">
            <a:avLst>
              <a:gd name="adj" fmla="val 25000"/>
            </a:avLst>
          </a:prstGeom>
          <a:solidFill>
            <a:srgbClr val="92D050">
              <a:alpha val="29803"/>
            </a:srgbClr>
          </a:solidFill>
          <a:ln w="12700" cap="flat" cmpd="sng">
            <a:solidFill>
              <a:srgbClr val="0E2B5E"/>
            </a:solidFill>
            <a:prstDash val="solid"/>
            <a:miter lim="800000"/>
            <a:headEnd type="none" w="sm" len="sm"/>
            <a:tailEnd type="none" w="sm" len="sm"/>
          </a:ln>
        </p:spPr>
        <p:txBody>
          <a:bodyPr spcFirstLastPara="1" wrap="square" lIns="91425" tIns="45700" rIns="91425" bIns="45700" anchor="ctr" anchorCtr="0">
            <a:noAutofit/>
          </a:bodyPr>
          <a:lstStyle/>
          <a:p>
            <a:pPr algn="ctr"/>
            <a:endParaRPr sz="4049" dirty="0">
              <a:solidFill>
                <a:schemeClr val="dk1"/>
              </a:solidFill>
              <a:latin typeface="游ゴシック Medium" panose="020B0500000000000000" pitchFamily="50" charset="-128"/>
              <a:ea typeface="游ゴシック Medium" panose="020B0500000000000000" pitchFamily="50" charset="-128"/>
              <a:cs typeface="Quattrocento Sans"/>
              <a:sym typeface="Quattrocento Sans"/>
            </a:endParaRPr>
          </a:p>
        </p:txBody>
      </p:sp>
    </p:spTree>
    <p:extLst>
      <p:ext uri="{BB962C8B-B14F-4D97-AF65-F5344CB8AC3E}">
        <p14:creationId xmlns:p14="http://schemas.microsoft.com/office/powerpoint/2010/main" val="178159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復帰判定</a:t>
            </a:r>
          </a:p>
        </p:txBody>
      </p:sp>
      <p:sp>
        <p:nvSpPr>
          <p:cNvPr id="3" name="コンテンツ プレースホルダー 2"/>
          <p:cNvSpPr>
            <a:spLocks noGrp="1"/>
          </p:cNvSpPr>
          <p:nvPr>
            <p:ph idx="1"/>
          </p:nvPr>
        </p:nvSpPr>
        <p:spPr/>
        <p:txBody>
          <a:bodyPr/>
          <a:lstStyle/>
          <a:p>
            <a:pPr>
              <a:lnSpc>
                <a:spcPct val="100000"/>
              </a:lnSpc>
              <a:spcBef>
                <a:spcPts val="0"/>
              </a:spcBef>
            </a:pPr>
            <a:r>
              <a:rPr kumimoji="1" lang="ja-JP" altLang="en-US" dirty="0"/>
              <a:t>場合分けして考える</a:t>
            </a:r>
          </a:p>
        </p:txBody>
      </p:sp>
      <p:graphicFrame>
        <p:nvGraphicFramePr>
          <p:cNvPr id="4" name="図表 3"/>
          <p:cNvGraphicFramePr/>
          <p:nvPr>
            <p:extLst>
              <p:ext uri="{D42A27DB-BD31-4B8C-83A1-F6EECF244321}">
                <p14:modId xmlns:p14="http://schemas.microsoft.com/office/powerpoint/2010/main" val="3755494313"/>
              </p:ext>
            </p:extLst>
          </p:nvPr>
        </p:nvGraphicFramePr>
        <p:xfrm>
          <a:off x="862013" y="2185988"/>
          <a:ext cx="16597313" cy="716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Google Shape;415;p44"/>
          <p:cNvSpPr/>
          <p:nvPr/>
        </p:nvSpPr>
        <p:spPr>
          <a:xfrm>
            <a:off x="617944" y="6992252"/>
            <a:ext cx="2592900" cy="2590500"/>
          </a:xfrm>
          <a:prstGeom prst="donut">
            <a:avLst>
              <a:gd name="adj" fmla="val 25000"/>
            </a:avLst>
          </a:prstGeom>
          <a:solidFill>
            <a:schemeClr val="accent1">
              <a:alpha val="34901"/>
            </a:schemeClr>
          </a:solidFill>
          <a:ln w="12700" cap="flat" cmpd="sng">
            <a:solidFill>
              <a:srgbClr val="0E2B5E"/>
            </a:solidFill>
            <a:prstDash val="solid"/>
            <a:miter lim="800000"/>
            <a:headEnd type="none" w="sm" len="sm"/>
            <a:tailEnd type="none" w="sm" len="sm"/>
          </a:ln>
        </p:spPr>
        <p:txBody>
          <a:bodyPr spcFirstLastPara="1" wrap="square" lIns="91425" tIns="45700" rIns="91425" bIns="45700" anchor="ctr" anchorCtr="0">
            <a:noAutofit/>
          </a:bodyPr>
          <a:lstStyle/>
          <a:p>
            <a:pPr algn="ctr"/>
            <a:endParaRPr sz="4049" dirty="0">
              <a:solidFill>
                <a:schemeClr val="dk1"/>
              </a:solidFill>
              <a:latin typeface="游ゴシック Medium" panose="020B0500000000000000" pitchFamily="50" charset="-128"/>
              <a:ea typeface="游ゴシック Medium" panose="020B0500000000000000" pitchFamily="50" charset="-128"/>
              <a:cs typeface="Quattrocento Sans"/>
              <a:sym typeface="Quattrocento Sans"/>
            </a:endParaRPr>
          </a:p>
        </p:txBody>
      </p:sp>
      <p:sp>
        <p:nvSpPr>
          <p:cNvPr id="6" name="Google Shape;416;p44"/>
          <p:cNvSpPr/>
          <p:nvPr/>
        </p:nvSpPr>
        <p:spPr>
          <a:xfrm>
            <a:off x="401344" y="3123774"/>
            <a:ext cx="3026100" cy="3023700"/>
          </a:xfrm>
          <a:prstGeom prst="mathMultiply">
            <a:avLst>
              <a:gd name="adj1" fmla="val 23520"/>
            </a:avLst>
          </a:prstGeom>
          <a:solidFill>
            <a:schemeClr val="accent3">
              <a:lumMod val="75000"/>
              <a:alpha val="50000"/>
            </a:schemeClr>
          </a:solidFill>
          <a:ln w="12700" cap="flat" cmpd="sng">
            <a:solidFill>
              <a:srgbClr val="0E2B5E"/>
            </a:solidFill>
            <a:prstDash val="solid"/>
            <a:miter lim="800000"/>
            <a:headEnd type="none" w="sm" len="sm"/>
            <a:tailEnd type="none" w="sm" len="sm"/>
          </a:ln>
        </p:spPr>
        <p:txBody>
          <a:bodyPr spcFirstLastPara="1" wrap="square" lIns="91425" tIns="45700" rIns="91425" bIns="45700" anchor="ctr" anchorCtr="0">
            <a:noAutofit/>
          </a:bodyPr>
          <a:lstStyle/>
          <a:p>
            <a:pPr algn="ctr"/>
            <a:endParaRPr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03305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46"/>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5999"/>
            </a:pPr>
            <a:r>
              <a:rPr lang="ja-JP" dirty="0"/>
              <a:t>復帰判定基準1：業務基準</a:t>
            </a:r>
            <a:endParaRPr dirty="0"/>
          </a:p>
        </p:txBody>
      </p:sp>
      <p:sp>
        <p:nvSpPr>
          <p:cNvPr id="436" name="Google Shape;436;p46"/>
          <p:cNvSpPr txBox="1">
            <a:spLocks noGrp="1"/>
          </p:cNvSpPr>
          <p:nvPr>
            <p:ph type="body" idx="1"/>
          </p:nvPr>
        </p:nvSpPr>
        <p:spPr>
          <a:xfrm>
            <a:off x="862012" y="1226638"/>
            <a:ext cx="16555500" cy="8128500"/>
          </a:xfrm>
          <a:prstGeom prst="rect">
            <a:avLst/>
          </a:prstGeom>
          <a:noFill/>
          <a:ln>
            <a:noFill/>
          </a:ln>
        </p:spPr>
        <p:txBody>
          <a:bodyPr spcFirstLastPara="1" wrap="square" lIns="91425" tIns="45700" rIns="91425" bIns="45700" anchor="t" anchorCtr="0">
            <a:noAutofit/>
          </a:bodyPr>
          <a:lstStyle/>
          <a:p>
            <a:pPr marL="265113" indent="0">
              <a:spcBef>
                <a:spcPts val="0"/>
              </a:spcBef>
              <a:buSzPts val="5999"/>
            </a:pPr>
            <a:r>
              <a:rPr lang="ja-JP" altLang="en-US" dirty="0">
                <a:highlight>
                  <a:srgbClr val="FFFF00"/>
                </a:highlight>
              </a:rPr>
              <a:t>職務無限定性の肯定</a:t>
            </a:r>
            <a:r>
              <a:rPr lang="ja-JP" altLang="en-US" dirty="0"/>
              <a:t>＆</a:t>
            </a:r>
            <a:r>
              <a:rPr lang="ja-JP" dirty="0"/>
              <a:t>復帰後のパフォーマンス</a:t>
            </a:r>
            <a:endParaRPr dirty="0">
              <a:highlight>
                <a:srgbClr val="FFFF00"/>
              </a:highlight>
            </a:endParaRPr>
          </a:p>
          <a:p>
            <a:pPr marL="265113" indent="0">
              <a:spcBef>
                <a:spcPts val="5400"/>
              </a:spcBef>
              <a:buSzPts val="5999"/>
            </a:pPr>
            <a:r>
              <a:rPr lang="ja-JP" altLang="en-US" dirty="0">
                <a:highlight>
                  <a:srgbClr val="FFFF00"/>
                </a:highlight>
              </a:rPr>
              <a:t>・どのような業務にでも従事できる→原職も支障ない</a:t>
            </a:r>
            <a:endParaRPr lang="en-US" altLang="ja-JP" dirty="0">
              <a:highlight>
                <a:srgbClr val="FFFF00"/>
              </a:highlight>
            </a:endParaRPr>
          </a:p>
          <a:p>
            <a:pPr marL="265113" indent="0">
              <a:spcBef>
                <a:spcPts val="5400"/>
              </a:spcBef>
              <a:buSzPts val="5999"/>
            </a:pPr>
            <a:r>
              <a:rPr lang="ja-JP" dirty="0"/>
              <a:t>①最低</a:t>
            </a:r>
            <a:r>
              <a:rPr lang="ja-JP" altLang="en-US" u="sng" dirty="0"/>
              <a:t>　　</a:t>
            </a:r>
            <a:r>
              <a:rPr lang="ja-JP" dirty="0"/>
              <a:t>割以上</a:t>
            </a:r>
            <a:endParaRPr dirty="0"/>
          </a:p>
          <a:p>
            <a:pPr marL="265113" indent="0">
              <a:spcBef>
                <a:spcPts val="5400"/>
              </a:spcBef>
              <a:buSzPts val="5999"/>
            </a:pPr>
            <a:r>
              <a:rPr lang="ja-JP" dirty="0"/>
              <a:t>②</a:t>
            </a:r>
            <a:r>
              <a:rPr lang="ja-JP" altLang="en-US" u="sng" dirty="0"/>
              <a:t>　　</a:t>
            </a:r>
            <a:r>
              <a:rPr lang="ja-JP" dirty="0" err="1"/>
              <a:t>ヶ</a:t>
            </a:r>
            <a:r>
              <a:rPr lang="ja-JP" dirty="0"/>
              <a:t>月以内に平均して10割に回復</a:t>
            </a:r>
            <a:endParaRPr dirty="0"/>
          </a:p>
          <a:p>
            <a:pPr marL="265113" indent="0">
              <a:spcBef>
                <a:spcPts val="5400"/>
              </a:spcBef>
              <a:buSzPts val="5999"/>
            </a:pPr>
            <a:r>
              <a:rPr lang="ja-JP" dirty="0"/>
              <a:t>＊職位以下での質的軽減を行わない</a:t>
            </a:r>
            <a:endParaRPr lang="en-US" altLang="ja-JP" dirty="0"/>
          </a:p>
          <a:p>
            <a:pPr marL="265113" indent="0">
              <a:spcBef>
                <a:spcPts val="5400"/>
              </a:spcBef>
              <a:buSzPts val="5999"/>
            </a:pPr>
            <a:endParaRPr dirty="0"/>
          </a:p>
          <a:p>
            <a:pPr marL="265113" indent="0">
              <a:spcBef>
                <a:spcPts val="5400"/>
              </a:spcBef>
              <a:buSzPts val="5999"/>
            </a:pPr>
            <a:endParaRPr sz="5999" dirty="0"/>
          </a:p>
          <a:p>
            <a:pPr marL="265113" indent="0">
              <a:spcBef>
                <a:spcPts val="5400"/>
              </a:spcBef>
              <a:buSzPts val="5999"/>
            </a:pPr>
            <a:endParaRPr sz="5999" dirty="0"/>
          </a:p>
          <a:p>
            <a:pPr marL="265113" indent="0">
              <a:spcBef>
                <a:spcPts val="5400"/>
              </a:spcBef>
              <a:buSzPts val="5999"/>
            </a:pPr>
            <a:endParaRPr sz="5999" dirty="0"/>
          </a:p>
          <a:p>
            <a:pPr marL="265113" indent="0">
              <a:spcBef>
                <a:spcPts val="5400"/>
              </a:spcBef>
              <a:buSzPts val="5999"/>
            </a:pPr>
            <a:endParaRPr sz="5999" dirty="0"/>
          </a:p>
        </p:txBody>
      </p:sp>
      <p:sp>
        <p:nvSpPr>
          <p:cNvPr id="437" name="Google Shape;437;p46"/>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42</a:t>
            </a:fld>
            <a:endParaRPr/>
          </a:p>
        </p:txBody>
      </p:sp>
      <p:sp>
        <p:nvSpPr>
          <p:cNvPr id="438" name="Google Shape;438;p46"/>
          <p:cNvSpPr txBox="1"/>
          <p:nvPr/>
        </p:nvSpPr>
        <p:spPr>
          <a:xfrm>
            <a:off x="3384310" y="4899418"/>
            <a:ext cx="754800" cy="1015500"/>
          </a:xfrm>
          <a:prstGeom prst="rect">
            <a:avLst/>
          </a:prstGeom>
          <a:noFill/>
          <a:ln>
            <a:noFill/>
          </a:ln>
        </p:spPr>
        <p:txBody>
          <a:bodyPr spcFirstLastPara="1" wrap="square" lIns="91425" tIns="45700" rIns="91425" bIns="45700" anchor="t" anchorCtr="0">
            <a:noAutofit/>
          </a:bodyPr>
          <a:lstStyle/>
          <a:p>
            <a:pPr>
              <a:buClr>
                <a:schemeClr val="dk1"/>
              </a:buClr>
              <a:buSzPts val="5999"/>
            </a:pPr>
            <a:r>
              <a:rPr lang="en-US" altLang="ja-JP" sz="5999" dirty="0">
                <a:solidFill>
                  <a:schemeClr val="dk1"/>
                </a:solidFill>
                <a:latin typeface="游ゴシック Medium" panose="020B0500000000000000" pitchFamily="50" charset="-128"/>
                <a:ea typeface="游ゴシック Medium" panose="020B0500000000000000" pitchFamily="50" charset="-128"/>
                <a:cs typeface="Calibri"/>
                <a:sym typeface="Calibri"/>
              </a:rPr>
              <a:t>8</a:t>
            </a:r>
            <a:endParaRPr sz="5999" dirty="0">
              <a:solidFill>
                <a:schemeClr val="dk1"/>
              </a:solidFill>
              <a:latin typeface="游ゴシック Medium" panose="020B0500000000000000" pitchFamily="50" charset="-128"/>
              <a:ea typeface="游ゴシック Medium" panose="020B0500000000000000" pitchFamily="50" charset="-128"/>
              <a:cs typeface="Calibri"/>
              <a:sym typeface="Calibri"/>
            </a:endParaRPr>
          </a:p>
        </p:txBody>
      </p:sp>
      <p:sp>
        <p:nvSpPr>
          <p:cNvPr id="439" name="Google Shape;439;p46"/>
          <p:cNvSpPr txBox="1"/>
          <p:nvPr/>
        </p:nvSpPr>
        <p:spPr>
          <a:xfrm>
            <a:off x="2165211" y="6700243"/>
            <a:ext cx="757200" cy="1015500"/>
          </a:xfrm>
          <a:prstGeom prst="rect">
            <a:avLst/>
          </a:prstGeom>
          <a:noFill/>
          <a:ln>
            <a:noFill/>
          </a:ln>
        </p:spPr>
        <p:txBody>
          <a:bodyPr spcFirstLastPara="1" wrap="square" lIns="91425" tIns="45700" rIns="91425" bIns="45700" anchor="t" anchorCtr="0">
            <a:noAutofit/>
          </a:bodyPr>
          <a:lstStyle/>
          <a:p>
            <a:pPr>
              <a:buClr>
                <a:schemeClr val="dk1"/>
              </a:buClr>
              <a:buSzPts val="5999"/>
            </a:pPr>
            <a:r>
              <a:rPr lang="en-US" altLang="ja-JP" sz="5999" dirty="0">
                <a:solidFill>
                  <a:schemeClr val="dk1"/>
                </a:solidFill>
                <a:latin typeface="游ゴシック Medium" panose="020B0500000000000000" pitchFamily="50" charset="-128"/>
                <a:ea typeface="游ゴシック Medium" panose="020B0500000000000000" pitchFamily="50" charset="-128"/>
                <a:cs typeface="Calibri"/>
                <a:sym typeface="Calibri"/>
              </a:rPr>
              <a:t>2</a:t>
            </a:r>
            <a:endParaRPr sz="5999" dirty="0">
              <a:solidFill>
                <a:schemeClr val="dk1"/>
              </a:solidFill>
              <a:latin typeface="游ゴシック Medium" panose="020B0500000000000000" pitchFamily="50" charset="-128"/>
              <a:ea typeface="游ゴシック Medium" panose="020B0500000000000000" pitchFamily="50" charset="-128"/>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8"/>
                                        </p:tgtEl>
                                        <p:attrNameLst>
                                          <p:attrName>style.visibility</p:attrName>
                                        </p:attrNameLst>
                                      </p:cBhvr>
                                      <p:to>
                                        <p:strVal val="visible"/>
                                      </p:to>
                                    </p:set>
                                    <p:animEffect transition="in" filter="fade">
                                      <p:cBhvr>
                                        <p:cTn id="7" dur="500"/>
                                        <p:tgtEl>
                                          <p:spTgt spid="4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9"/>
                                        </p:tgtEl>
                                        <p:attrNameLst>
                                          <p:attrName>style.visibility</p:attrName>
                                        </p:attrNameLst>
                                      </p:cBhvr>
                                      <p:to>
                                        <p:strVal val="visible"/>
                                      </p:to>
                                    </p:set>
                                    <p:animEffect transition="in" filter="fade">
                                      <p:cBhvr>
                                        <p:cTn id="12" dur="500"/>
                                        <p:tgtEl>
                                          <p:spTgt spid="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コンテンツ プレースホルダー 2"/>
          <p:cNvSpPr>
            <a:spLocks noGrp="1"/>
          </p:cNvSpPr>
          <p:nvPr>
            <p:ph idx="1"/>
          </p:nvPr>
        </p:nvSpPr>
        <p:spPr>
          <a:xfrm>
            <a:off x="1037503" y="7229475"/>
            <a:ext cx="16555356" cy="1968500"/>
          </a:xfrm>
        </p:spPr>
        <p:txBody>
          <a:bodyPr/>
          <a:lstStyle/>
          <a:p>
            <a:pPr eaLnBrk="1" hangingPunct="1"/>
            <a:r>
              <a:rPr lang="ja-JP" altLang="en-US" dirty="0"/>
              <a:t>給与制度は従前通り（＝職能資格制度の適用、昇給あり）</a:t>
            </a:r>
          </a:p>
        </p:txBody>
      </p:sp>
      <p:sp>
        <p:nvSpPr>
          <p:cNvPr id="18434" name="タイトル 1"/>
          <p:cNvSpPr>
            <a:spLocks noGrp="1"/>
          </p:cNvSpPr>
          <p:nvPr>
            <p:ph type="title"/>
          </p:nvPr>
        </p:nvSpPr>
        <p:spPr/>
        <p:txBody>
          <a:bodyPr/>
          <a:lstStyle/>
          <a:p>
            <a:pPr eaLnBrk="1" hangingPunct="1"/>
            <a:r>
              <a:rPr lang="ja-JP" altLang="en-US"/>
              <a:t>復帰≒契約条件再交渉？</a:t>
            </a:r>
          </a:p>
        </p:txBody>
      </p:sp>
      <p:cxnSp>
        <p:nvCxnSpPr>
          <p:cNvPr id="14" name="直線コネクタ 13"/>
          <p:cNvCxnSpPr/>
          <p:nvPr/>
        </p:nvCxnSpPr>
        <p:spPr>
          <a:xfrm>
            <a:off x="1683286" y="3451225"/>
            <a:ext cx="14918252"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5" name="テキスト ボックス 6"/>
          <p:cNvSpPr txBox="1">
            <a:spLocks noChangeArrowheads="1"/>
          </p:cNvSpPr>
          <p:nvPr/>
        </p:nvSpPr>
        <p:spPr bwMode="auto">
          <a:xfrm>
            <a:off x="2356545" y="4318453"/>
            <a:ext cx="61790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dirty="0">
                <a:latin typeface="游ゴシック Medium" panose="020B0500000000000000" pitchFamily="50" charset="-128"/>
                <a:ea typeface="游ゴシック Medium" panose="020B0500000000000000" pitchFamily="50" charset="-128"/>
              </a:rPr>
              <a:t>職務限定（異動が望ましい）</a:t>
            </a:r>
          </a:p>
        </p:txBody>
      </p:sp>
      <p:sp>
        <p:nvSpPr>
          <p:cNvPr id="16" name="テキスト ボックス 7"/>
          <p:cNvSpPr txBox="1">
            <a:spLocks noChangeArrowheads="1"/>
          </p:cNvSpPr>
          <p:nvPr/>
        </p:nvSpPr>
        <p:spPr bwMode="auto">
          <a:xfrm>
            <a:off x="11234445" y="4321419"/>
            <a:ext cx="36525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dirty="0">
                <a:latin typeface="游ゴシック Medium" panose="020B0500000000000000" pitchFamily="50" charset="-128"/>
                <a:ea typeface="游ゴシック Medium" panose="020B0500000000000000" pitchFamily="50" charset="-128"/>
              </a:rPr>
              <a:t>原職復帰</a:t>
            </a:r>
          </a:p>
        </p:txBody>
      </p:sp>
      <p:sp>
        <p:nvSpPr>
          <p:cNvPr id="17" name="テキスト ボックス 16"/>
          <p:cNvSpPr txBox="1">
            <a:spLocks noChangeArrowheads="1"/>
          </p:cNvSpPr>
          <p:nvPr/>
        </p:nvSpPr>
        <p:spPr bwMode="auto">
          <a:xfrm>
            <a:off x="2356544" y="5147350"/>
            <a:ext cx="5090238"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a:latin typeface="游ゴシック Medium" panose="020B0500000000000000" pitchFamily="50" charset="-128"/>
                <a:ea typeface="游ゴシック Medium" panose="020B0500000000000000" pitchFamily="50" charset="-128"/>
              </a:rPr>
              <a:t>主治医診断書</a:t>
            </a:r>
            <a:endParaRPr lang="en-US" altLang="ja-JP" sz="3600">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3600">
                <a:latin typeface="游ゴシック Medium" panose="020B0500000000000000" pitchFamily="50" charset="-128"/>
                <a:ea typeface="游ゴシック Medium" panose="020B0500000000000000" pitchFamily="50" charset="-128"/>
              </a:rPr>
              <a:t>「書面」による証明</a:t>
            </a:r>
          </a:p>
        </p:txBody>
      </p:sp>
      <p:sp>
        <p:nvSpPr>
          <p:cNvPr id="18" name="テキスト ボックス 17"/>
          <p:cNvSpPr txBox="1">
            <a:spLocks noChangeArrowheads="1"/>
          </p:cNvSpPr>
          <p:nvPr/>
        </p:nvSpPr>
        <p:spPr bwMode="auto">
          <a:xfrm>
            <a:off x="11304913" y="5424348"/>
            <a:ext cx="3511579"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dirty="0">
                <a:latin typeface="游ゴシック Medium" panose="020B0500000000000000" pitchFamily="50" charset="-128"/>
                <a:ea typeface="游ゴシック Medium" panose="020B0500000000000000" pitchFamily="50" charset="-128"/>
              </a:rPr>
              <a:t>なんとなく？</a:t>
            </a:r>
            <a:endParaRPr lang="en-US" altLang="ja-JP" sz="3600" dirty="0">
              <a:latin typeface="游ゴシック Medium" panose="020B0500000000000000" pitchFamily="50" charset="-128"/>
              <a:ea typeface="游ゴシック Medium" panose="020B0500000000000000" pitchFamily="50" charset="-128"/>
            </a:endParaRPr>
          </a:p>
        </p:txBody>
      </p:sp>
      <p:sp>
        <p:nvSpPr>
          <p:cNvPr id="19" name="円/楕円 18"/>
          <p:cNvSpPr/>
          <p:nvPr/>
        </p:nvSpPr>
        <p:spPr>
          <a:xfrm>
            <a:off x="5583614" y="2738667"/>
            <a:ext cx="1358147" cy="131292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3600">
              <a:latin typeface="游ゴシック Medium" panose="020B0500000000000000" pitchFamily="50" charset="-128"/>
              <a:ea typeface="游ゴシック Medium" panose="020B0500000000000000" pitchFamily="50" charset="-128"/>
            </a:endParaRPr>
          </a:p>
        </p:txBody>
      </p:sp>
      <p:sp>
        <p:nvSpPr>
          <p:cNvPr id="20" name="フレーム (半分) 19"/>
          <p:cNvSpPr/>
          <p:nvPr/>
        </p:nvSpPr>
        <p:spPr>
          <a:xfrm>
            <a:off x="7792414" y="4802160"/>
            <a:ext cx="2227841" cy="2160450"/>
          </a:xfrm>
          <a:prstGeom prst="halfFrame">
            <a:avLst/>
          </a:prstGeom>
          <a:solidFill>
            <a:srgbClr val="FF0000"/>
          </a:solidFill>
          <a:scene3d>
            <a:camera prst="orthographicFront">
              <a:rot lat="0" lon="0" rev="13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3600">
              <a:solidFill>
                <a:schemeClr val="tx1"/>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62323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arn(inVertical)">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コンテンツ プレースホルダー 2"/>
          <p:cNvSpPr>
            <a:spLocks noGrp="1"/>
          </p:cNvSpPr>
          <p:nvPr>
            <p:ph idx="1"/>
          </p:nvPr>
        </p:nvSpPr>
        <p:spPr>
          <a:xfrm>
            <a:off x="3778041" y="7229475"/>
            <a:ext cx="12238038" cy="1968500"/>
          </a:xfrm>
        </p:spPr>
        <p:txBody>
          <a:bodyPr/>
          <a:lstStyle/>
          <a:p>
            <a:pPr eaLnBrk="1" hangingPunct="1"/>
            <a:r>
              <a:rPr lang="ja-JP" altLang="en-US" dirty="0"/>
              <a:t>職務限定なら、そもそも労働契約そのものとの齟齬を解消する必要がある</a:t>
            </a:r>
          </a:p>
        </p:txBody>
      </p:sp>
      <p:sp>
        <p:nvSpPr>
          <p:cNvPr id="18434" name="タイトル 1"/>
          <p:cNvSpPr>
            <a:spLocks noGrp="1"/>
          </p:cNvSpPr>
          <p:nvPr>
            <p:ph type="title"/>
          </p:nvPr>
        </p:nvSpPr>
        <p:spPr/>
        <p:txBody>
          <a:bodyPr/>
          <a:lstStyle/>
          <a:p>
            <a:pPr eaLnBrk="1" hangingPunct="1"/>
            <a:r>
              <a:rPr lang="ja-JP" altLang="en-US" dirty="0"/>
              <a:t>これから：復帰＝業務の再開</a:t>
            </a:r>
          </a:p>
        </p:txBody>
      </p:sp>
      <p:cxnSp>
        <p:nvCxnSpPr>
          <p:cNvPr id="14" name="直線コネクタ 13"/>
          <p:cNvCxnSpPr/>
          <p:nvPr/>
        </p:nvCxnSpPr>
        <p:spPr>
          <a:xfrm>
            <a:off x="1683286" y="3451225"/>
            <a:ext cx="14918252"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2" name="テキスト ボックス 7"/>
          <p:cNvSpPr txBox="1">
            <a:spLocks noChangeArrowheads="1"/>
          </p:cNvSpPr>
          <p:nvPr/>
        </p:nvSpPr>
        <p:spPr bwMode="auto">
          <a:xfrm>
            <a:off x="13380914" y="4344589"/>
            <a:ext cx="36368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ja-JP" altLang="en-US" sz="3600" dirty="0">
                <a:latin typeface="游ゴシック Medium" panose="020B0500000000000000" pitchFamily="50" charset="-128"/>
                <a:ea typeface="游ゴシック Medium" panose="020B0500000000000000" pitchFamily="50" charset="-128"/>
              </a:rPr>
              <a:t>職務無限定</a:t>
            </a:r>
          </a:p>
        </p:txBody>
      </p:sp>
      <p:sp>
        <p:nvSpPr>
          <p:cNvPr id="33" name="テキスト ボックス 32"/>
          <p:cNvSpPr txBox="1">
            <a:spLocks noChangeArrowheads="1"/>
          </p:cNvSpPr>
          <p:nvPr/>
        </p:nvSpPr>
        <p:spPr bwMode="auto">
          <a:xfrm>
            <a:off x="2829130" y="5141914"/>
            <a:ext cx="4770648"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a:latin typeface="游ゴシック Medium" panose="020B0500000000000000" pitchFamily="50" charset="-128"/>
                <a:ea typeface="游ゴシック Medium" panose="020B0500000000000000" pitchFamily="50" charset="-128"/>
              </a:rPr>
              <a:t>主治医診断書</a:t>
            </a:r>
            <a:endParaRPr lang="en-US" altLang="ja-JP" sz="3600">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3600">
                <a:latin typeface="游ゴシック Medium" panose="020B0500000000000000" pitchFamily="50" charset="-128"/>
                <a:ea typeface="游ゴシック Medium" panose="020B0500000000000000" pitchFamily="50" charset="-128"/>
              </a:rPr>
              <a:t>「書面」による証明</a:t>
            </a:r>
          </a:p>
        </p:txBody>
      </p:sp>
      <p:sp>
        <p:nvSpPr>
          <p:cNvPr id="34" name="テキスト ボックス 33"/>
          <p:cNvSpPr txBox="1">
            <a:spLocks noChangeArrowheads="1"/>
          </p:cNvSpPr>
          <p:nvPr/>
        </p:nvSpPr>
        <p:spPr bwMode="auto">
          <a:xfrm>
            <a:off x="12206554" y="5150176"/>
            <a:ext cx="4811245"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dirty="0">
                <a:latin typeface="游ゴシック Medium" panose="020B0500000000000000" pitchFamily="50" charset="-128"/>
                <a:ea typeface="游ゴシック Medium" panose="020B0500000000000000" pitchFamily="50" charset="-128"/>
              </a:rPr>
              <a:t>労働条件明示書</a:t>
            </a:r>
            <a:r>
              <a:rPr lang="en-US" altLang="ja-JP" sz="3600" dirty="0">
                <a:latin typeface="游ゴシック Medium" panose="020B0500000000000000" pitchFamily="50" charset="-128"/>
                <a:ea typeface="游ゴシック Medium" panose="020B0500000000000000" pitchFamily="50" charset="-128"/>
              </a:rPr>
              <a:t/>
            </a:r>
            <a:br>
              <a:rPr lang="en-US" altLang="ja-JP" sz="3600" dirty="0">
                <a:latin typeface="游ゴシック Medium" panose="020B0500000000000000" pitchFamily="50" charset="-128"/>
                <a:ea typeface="游ゴシック Medium" panose="020B0500000000000000" pitchFamily="50" charset="-128"/>
              </a:rPr>
            </a:br>
            <a:r>
              <a:rPr lang="ja-JP" altLang="en-US" sz="3600" dirty="0">
                <a:latin typeface="游ゴシック Medium" panose="020B0500000000000000" pitchFamily="50" charset="-128"/>
                <a:ea typeface="游ゴシック Medium" panose="020B0500000000000000" pitchFamily="50" charset="-128"/>
              </a:rPr>
              <a:t>「書面」かつビジネス</a:t>
            </a:r>
          </a:p>
        </p:txBody>
      </p:sp>
      <p:sp>
        <p:nvSpPr>
          <p:cNvPr id="35" name="円/楕円 34"/>
          <p:cNvSpPr/>
          <p:nvPr/>
        </p:nvSpPr>
        <p:spPr>
          <a:xfrm>
            <a:off x="15618511" y="2625220"/>
            <a:ext cx="1664631" cy="165201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dirty="0">
                <a:latin typeface="游ゴシック Medium" panose="020B0500000000000000" pitchFamily="50" charset="-128"/>
                <a:ea typeface="游ゴシック Medium" panose="020B0500000000000000" pitchFamily="50" charset="-128"/>
              </a:rPr>
              <a:t>タテマエ</a:t>
            </a:r>
          </a:p>
        </p:txBody>
      </p:sp>
      <p:sp>
        <p:nvSpPr>
          <p:cNvPr id="36" name="円/楕円 35"/>
          <p:cNvSpPr/>
          <p:nvPr/>
        </p:nvSpPr>
        <p:spPr>
          <a:xfrm>
            <a:off x="11045931" y="2453818"/>
            <a:ext cx="1659398" cy="1652011"/>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dirty="0">
                <a:latin typeface="游ゴシック Medium" panose="020B0500000000000000" pitchFamily="50" charset="-128"/>
                <a:ea typeface="游ゴシック Medium" panose="020B0500000000000000" pitchFamily="50" charset="-128"/>
              </a:rPr>
              <a:t>本音</a:t>
            </a:r>
          </a:p>
        </p:txBody>
      </p:sp>
      <p:sp>
        <p:nvSpPr>
          <p:cNvPr id="39" name="フレーム (半分) 38"/>
          <p:cNvSpPr/>
          <p:nvPr/>
        </p:nvSpPr>
        <p:spPr>
          <a:xfrm rot="10800000">
            <a:off x="9142413" y="4760430"/>
            <a:ext cx="2227841" cy="2160450"/>
          </a:xfrm>
          <a:prstGeom prst="halfFrame">
            <a:avLst/>
          </a:prstGeom>
          <a:solidFill>
            <a:srgbClr val="FF0000"/>
          </a:solidFill>
          <a:scene3d>
            <a:camera prst="orthographicFront">
              <a:rot lat="0" lon="0" rev="13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3600">
              <a:solidFill>
                <a:schemeClr val="tx1"/>
              </a:solidFill>
              <a:latin typeface="游ゴシック Medium" panose="020B0500000000000000" pitchFamily="50" charset="-128"/>
              <a:ea typeface="游ゴシック Medium" panose="020B0500000000000000" pitchFamily="50" charset="-128"/>
            </a:endParaRPr>
          </a:p>
        </p:txBody>
      </p:sp>
      <p:sp>
        <p:nvSpPr>
          <p:cNvPr id="40" name="フレーム (半分) 39"/>
          <p:cNvSpPr/>
          <p:nvPr/>
        </p:nvSpPr>
        <p:spPr>
          <a:xfrm rot="10800000">
            <a:off x="9674885" y="4760430"/>
            <a:ext cx="2227841" cy="2160450"/>
          </a:xfrm>
          <a:prstGeom prst="halfFrame">
            <a:avLst/>
          </a:prstGeom>
          <a:solidFill>
            <a:srgbClr val="FF0000"/>
          </a:solidFill>
          <a:scene3d>
            <a:camera prst="orthographicFront">
              <a:rot lat="0" lon="0" rev="13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3600">
              <a:solidFill>
                <a:schemeClr val="tx1"/>
              </a:solidFill>
              <a:latin typeface="游ゴシック Medium" panose="020B0500000000000000" pitchFamily="50" charset="-128"/>
              <a:ea typeface="游ゴシック Medium" panose="020B0500000000000000" pitchFamily="50" charset="-128"/>
            </a:endParaRPr>
          </a:p>
        </p:txBody>
      </p:sp>
      <p:sp>
        <p:nvSpPr>
          <p:cNvPr id="13" name="テキスト ボックス 6">
            <a:extLst>
              <a:ext uri="{FF2B5EF4-FFF2-40B4-BE49-F238E27FC236}">
                <a16:creationId xmlns:a16="http://schemas.microsoft.com/office/drawing/2014/main" xmlns="" id="{D6F445F9-2EE1-44F6-AEAF-6835E7DDC72B}"/>
              </a:ext>
            </a:extLst>
          </p:cNvPr>
          <p:cNvSpPr txBox="1">
            <a:spLocks noChangeArrowheads="1"/>
          </p:cNvSpPr>
          <p:nvPr/>
        </p:nvSpPr>
        <p:spPr bwMode="auto">
          <a:xfrm>
            <a:off x="2356545" y="4318453"/>
            <a:ext cx="61790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3600" dirty="0">
                <a:latin typeface="游ゴシック Medium" panose="020B0500000000000000" pitchFamily="50" charset="-128"/>
                <a:ea typeface="游ゴシック Medium" panose="020B0500000000000000" pitchFamily="50" charset="-128"/>
              </a:rPr>
              <a:t>職務限定（異動が望ましい）</a:t>
            </a:r>
          </a:p>
        </p:txBody>
      </p:sp>
    </p:spTree>
    <p:extLst>
      <p:ext uri="{BB962C8B-B14F-4D97-AF65-F5344CB8AC3E}">
        <p14:creationId xmlns:p14="http://schemas.microsoft.com/office/powerpoint/2010/main" val="98987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Vertical)">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47"/>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5999"/>
            </a:pPr>
            <a:r>
              <a:rPr lang="ja-JP" dirty="0"/>
              <a:t>復帰判定基準2：労務基準</a:t>
            </a:r>
            <a:endParaRPr sz="3200" dirty="0"/>
          </a:p>
        </p:txBody>
      </p:sp>
      <p:sp>
        <p:nvSpPr>
          <p:cNvPr id="448" name="Google Shape;448;p47"/>
          <p:cNvSpPr txBox="1">
            <a:spLocks noGrp="1"/>
          </p:cNvSpPr>
          <p:nvPr>
            <p:ph type="body" idx="1"/>
          </p:nvPr>
        </p:nvSpPr>
        <p:spPr>
          <a:xfrm>
            <a:off x="862012" y="1226638"/>
            <a:ext cx="16597313" cy="8128500"/>
          </a:xfrm>
          <a:prstGeom prst="rect">
            <a:avLst/>
          </a:prstGeom>
          <a:noFill/>
          <a:ln>
            <a:noFill/>
          </a:ln>
        </p:spPr>
        <p:txBody>
          <a:bodyPr spcFirstLastPara="1" wrap="square" lIns="91425" tIns="45700" rIns="91425" bIns="45700" anchor="t" anchorCtr="0">
            <a:noAutofit/>
          </a:bodyPr>
          <a:lstStyle/>
          <a:p>
            <a:pPr marL="265113" indent="0">
              <a:spcBef>
                <a:spcPts val="0"/>
              </a:spcBef>
              <a:buSzPts val="5999"/>
            </a:pPr>
            <a:r>
              <a:rPr lang="ja-JP" altLang="en-US" sz="5999" dirty="0"/>
              <a:t>勤怠</a:t>
            </a:r>
            <a:endParaRPr sz="5999" dirty="0"/>
          </a:p>
          <a:p>
            <a:pPr marL="265113" indent="0">
              <a:spcBef>
                <a:spcPts val="0"/>
              </a:spcBef>
              <a:buSzPts val="5999"/>
            </a:pPr>
            <a:r>
              <a:rPr lang="ja-JP" altLang="en-US" dirty="0"/>
              <a:t>　</a:t>
            </a:r>
            <a:r>
              <a:rPr lang="ja-JP" dirty="0"/>
              <a:t>①週5日定時勤務</a:t>
            </a:r>
            <a:endParaRPr dirty="0"/>
          </a:p>
          <a:p>
            <a:pPr marL="265113" indent="0">
              <a:spcBef>
                <a:spcPts val="0"/>
              </a:spcBef>
              <a:buSzPts val="5999"/>
            </a:pPr>
            <a:r>
              <a:rPr lang="ja-JP" altLang="en-US" dirty="0"/>
              <a:t>　</a:t>
            </a:r>
            <a:r>
              <a:rPr lang="ja-JP" dirty="0"/>
              <a:t>②遅刻・早退、欠勤、申請無有給の上限</a:t>
            </a:r>
            <a:endParaRPr dirty="0"/>
          </a:p>
          <a:p>
            <a:pPr marL="265113" indent="0">
              <a:spcBef>
                <a:spcPts val="0"/>
              </a:spcBef>
              <a:buSzPts val="5999"/>
            </a:pPr>
            <a:r>
              <a:rPr lang="ja-JP" altLang="en-US" dirty="0"/>
              <a:t>　</a:t>
            </a:r>
            <a:r>
              <a:rPr lang="ja-JP" dirty="0"/>
              <a:t>③時間外、深夜、フレックス勤務の制限</a:t>
            </a:r>
            <a:endParaRPr dirty="0"/>
          </a:p>
          <a:p>
            <a:pPr marL="265113" indent="0">
              <a:spcBef>
                <a:spcPts val="0"/>
              </a:spcBef>
              <a:buSzPts val="5999"/>
            </a:pPr>
            <a:r>
              <a:rPr lang="ja-JP" altLang="en-US" dirty="0"/>
              <a:t>　</a:t>
            </a:r>
            <a:r>
              <a:rPr lang="ja-JP" dirty="0"/>
              <a:t>④通院配慮</a:t>
            </a:r>
            <a:endParaRPr dirty="0"/>
          </a:p>
          <a:p>
            <a:pPr marL="265113" indent="0">
              <a:spcBef>
                <a:spcPts val="0"/>
              </a:spcBef>
              <a:buSzPts val="5999"/>
            </a:pPr>
            <a:r>
              <a:rPr lang="ja-JP" altLang="en-US" sz="5999" dirty="0"/>
              <a:t>就業態度</a:t>
            </a:r>
            <a:endParaRPr sz="5999" dirty="0"/>
          </a:p>
          <a:p>
            <a:pPr marL="265113" indent="0">
              <a:spcBef>
                <a:spcPts val="0"/>
              </a:spcBef>
              <a:buSzPts val="5999"/>
            </a:pPr>
            <a:r>
              <a:rPr lang="ja-JP" altLang="en-US" dirty="0"/>
              <a:t>　</a:t>
            </a:r>
            <a:r>
              <a:rPr lang="ja-JP" dirty="0"/>
              <a:t>①労務管理表</a:t>
            </a:r>
            <a:endParaRPr dirty="0"/>
          </a:p>
        </p:txBody>
      </p:sp>
      <p:sp>
        <p:nvSpPr>
          <p:cNvPr id="449" name="Google Shape;449;p47"/>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45</a:t>
            </a:fld>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48"/>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5999"/>
            </a:pPr>
            <a:r>
              <a:rPr lang="ja-JP" dirty="0"/>
              <a:t>復帰判定基準3：健康基準</a:t>
            </a:r>
            <a:endParaRPr dirty="0"/>
          </a:p>
        </p:txBody>
      </p:sp>
      <p:sp>
        <p:nvSpPr>
          <p:cNvPr id="458" name="Google Shape;458;p48"/>
          <p:cNvSpPr txBox="1">
            <a:spLocks noGrp="1"/>
          </p:cNvSpPr>
          <p:nvPr>
            <p:ph type="body" idx="1"/>
          </p:nvPr>
        </p:nvSpPr>
        <p:spPr>
          <a:xfrm>
            <a:off x="862012" y="1226638"/>
            <a:ext cx="16555500" cy="8128500"/>
          </a:xfrm>
          <a:prstGeom prst="rect">
            <a:avLst/>
          </a:prstGeom>
          <a:noFill/>
          <a:ln>
            <a:noFill/>
          </a:ln>
        </p:spPr>
        <p:txBody>
          <a:bodyPr spcFirstLastPara="1" wrap="square" lIns="91425" tIns="45700" rIns="91425" bIns="45700" anchor="t" anchorCtr="0">
            <a:noAutofit/>
          </a:bodyPr>
          <a:lstStyle/>
          <a:p>
            <a:pPr marL="265112" indent="-304800">
              <a:lnSpc>
                <a:spcPct val="200000"/>
              </a:lnSpc>
              <a:spcBef>
                <a:spcPts val="0"/>
              </a:spcBef>
              <a:buFont typeface="Arial"/>
              <a:buChar char="•"/>
            </a:pPr>
            <a:r>
              <a:rPr lang="ja-JP" altLang="en-US" dirty="0"/>
              <a:t>健</a:t>
            </a:r>
            <a:r>
              <a:rPr lang="ja-JP" dirty="0"/>
              <a:t>康上の問題による業務への支障がない</a:t>
            </a:r>
            <a:endParaRPr dirty="0"/>
          </a:p>
          <a:p>
            <a:pPr marL="0" indent="0">
              <a:lnSpc>
                <a:spcPct val="200000"/>
              </a:lnSpc>
              <a:spcBef>
                <a:spcPts val="0"/>
              </a:spcBef>
            </a:pPr>
            <a:endParaRPr dirty="0"/>
          </a:p>
          <a:p>
            <a:pPr marL="265113" indent="-304800">
              <a:lnSpc>
                <a:spcPct val="200000"/>
              </a:lnSpc>
              <a:spcBef>
                <a:spcPts val="0"/>
              </a:spcBef>
              <a:buFont typeface="Arial"/>
              <a:buChar char="•"/>
            </a:pPr>
            <a:r>
              <a:rPr lang="ja-JP" dirty="0"/>
              <a:t>業務による健康上の問題の発生リスクがない</a:t>
            </a:r>
            <a:endParaRPr dirty="0"/>
          </a:p>
          <a:p>
            <a:pPr marL="265113" indent="0">
              <a:buSzPts val="5399"/>
            </a:pPr>
            <a:endParaRPr dirty="0"/>
          </a:p>
          <a:p>
            <a:pPr marL="265113" indent="0">
              <a:buSzPts val="5399"/>
            </a:pPr>
            <a:endParaRPr dirty="0"/>
          </a:p>
        </p:txBody>
      </p:sp>
      <p:sp>
        <p:nvSpPr>
          <p:cNvPr id="459" name="Google Shape;459;p48"/>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46</a:t>
            </a:fld>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復帰判定基準</a:t>
            </a:r>
          </a:p>
        </p:txBody>
      </p:sp>
      <p:sp>
        <p:nvSpPr>
          <p:cNvPr id="3" name="テキスト プレースホルダー 2"/>
          <p:cNvSpPr>
            <a:spLocks noGrp="1"/>
          </p:cNvSpPr>
          <p:nvPr>
            <p:ph type="body" idx="1"/>
          </p:nvPr>
        </p:nvSpPr>
        <p:spPr/>
        <p:txBody>
          <a:bodyPr/>
          <a:lstStyle/>
          <a:p>
            <a:pPr marL="914400" indent="-914400">
              <a:spcBef>
                <a:spcPts val="0"/>
              </a:spcBef>
              <a:buSzPct val="100000"/>
              <a:buFont typeface="+mj-lt"/>
              <a:buAutoNum type="arabicPeriod"/>
            </a:pPr>
            <a:r>
              <a:rPr lang="ja-JP" altLang="en-US" dirty="0">
                <a:cs typeface="Calibri"/>
                <a:sym typeface="Calibri"/>
              </a:rPr>
              <a:t>業務基準；原職復帰</a:t>
            </a:r>
            <a:endParaRPr lang="en-US" altLang="ja-JP" dirty="0">
              <a:cs typeface="Calibri"/>
              <a:sym typeface="Calibri"/>
            </a:endParaRPr>
          </a:p>
          <a:p>
            <a:pPr marL="914400" indent="-914400">
              <a:spcBef>
                <a:spcPts val="0"/>
              </a:spcBef>
              <a:buSzPct val="100000"/>
              <a:buFont typeface="+mj-lt"/>
              <a:buAutoNum type="arabicPeriod"/>
            </a:pPr>
            <a:r>
              <a:rPr lang="ja-JP" altLang="en-US" dirty="0">
                <a:cs typeface="Calibri"/>
                <a:sym typeface="Calibri"/>
              </a:rPr>
              <a:t>労務基準；フルタイム勤務</a:t>
            </a:r>
            <a:endParaRPr lang="en-US" altLang="ja-JP" dirty="0">
              <a:cs typeface="Calibri"/>
              <a:sym typeface="Calibri"/>
            </a:endParaRPr>
          </a:p>
          <a:p>
            <a:pPr marL="914400" indent="-914400">
              <a:spcBef>
                <a:spcPts val="0"/>
              </a:spcBef>
              <a:buSzPct val="100000"/>
              <a:buFont typeface="+mj-lt"/>
              <a:buAutoNum type="arabicPeriod"/>
            </a:pPr>
            <a:r>
              <a:rPr lang="ja-JP" altLang="en-US" dirty="0">
                <a:cs typeface="Calibri"/>
                <a:sym typeface="Calibri"/>
              </a:rPr>
              <a:t>健康基準</a:t>
            </a:r>
            <a:endParaRPr lang="en-US" altLang="ja-JP" dirty="0">
              <a:cs typeface="Calibri"/>
              <a:sym typeface="Calibri"/>
            </a:endParaRPr>
          </a:p>
          <a:p>
            <a:pPr marL="176213" indent="-176213">
              <a:spcBef>
                <a:spcPts val="0"/>
              </a:spcBef>
              <a:buSzPts val="5999"/>
            </a:pPr>
            <a:r>
              <a:rPr lang="ja-JP" altLang="en-US" dirty="0">
                <a:cs typeface="Calibri"/>
                <a:sym typeface="Calibri"/>
              </a:rPr>
              <a:t>→　全てを満たし、一定期間</a:t>
            </a:r>
            <a:r>
              <a:rPr lang="en-US" altLang="ja-JP" dirty="0">
                <a:cs typeface="Calibri"/>
                <a:sym typeface="Calibri"/>
              </a:rPr>
              <a:t>(6</a:t>
            </a:r>
            <a:r>
              <a:rPr lang="ja-JP" altLang="en-US" dirty="0">
                <a:cs typeface="Calibri"/>
                <a:sym typeface="Calibri"/>
              </a:rPr>
              <a:t>ヶ月程度</a:t>
            </a:r>
            <a:r>
              <a:rPr lang="en-US" altLang="ja-JP" dirty="0">
                <a:cs typeface="Calibri"/>
                <a:sym typeface="Calibri"/>
              </a:rPr>
              <a:t>)</a:t>
            </a:r>
            <a:r>
              <a:rPr lang="ja-JP" altLang="en-US" dirty="0">
                <a:cs typeface="Calibri"/>
                <a:sym typeface="Calibri"/>
              </a:rPr>
              <a:t>以上の</a:t>
            </a:r>
            <a:r>
              <a:rPr lang="en-US" altLang="ja-JP" dirty="0">
                <a:cs typeface="Calibri"/>
                <a:sym typeface="Calibri"/>
              </a:rPr>
              <a:t/>
            </a:r>
            <a:br>
              <a:rPr lang="en-US" altLang="ja-JP" dirty="0">
                <a:cs typeface="Calibri"/>
                <a:sym typeface="Calibri"/>
              </a:rPr>
            </a:br>
            <a:r>
              <a:rPr lang="ja-JP" altLang="en-US" dirty="0">
                <a:cs typeface="Calibri"/>
                <a:sym typeface="Calibri"/>
              </a:rPr>
              <a:t>　継続勤務が見込まれること。</a:t>
            </a:r>
            <a:endParaRPr lang="en-US" altLang="ja-JP" dirty="0">
              <a:cs typeface="Calibri"/>
              <a:sym typeface="Calibri"/>
            </a:endParaRPr>
          </a:p>
          <a:p>
            <a:pPr marL="176213" indent="-176213">
              <a:spcBef>
                <a:spcPts val="0"/>
              </a:spcBef>
              <a:buSzPts val="5999"/>
            </a:pPr>
            <a:r>
              <a:rPr lang="ja-JP" altLang="en-US" dirty="0">
                <a:cs typeface="Calibri"/>
                <a:sym typeface="Calibri"/>
              </a:rPr>
              <a:t>　　かつ、配慮の予定解除が見込める。</a:t>
            </a:r>
          </a:p>
        </p:txBody>
      </p:sp>
      <p:sp>
        <p:nvSpPr>
          <p:cNvPr id="4" name="スライド番号プレースホルダー 3"/>
          <p:cNvSpPr>
            <a:spLocks noGrp="1"/>
          </p:cNvSpPr>
          <p:nvPr>
            <p:ph type="sldNum" idx="12"/>
          </p:nvPr>
        </p:nvSpPr>
        <p:spPr/>
        <p:txBody>
          <a:bodyPr/>
          <a:lstStyle/>
          <a:p>
            <a:fld id="{00000000-1234-1234-1234-123412341234}" type="slidenum">
              <a:rPr lang="en-US" altLang="ja-JP" smtClean="0"/>
              <a:pPr/>
              <a:t>47</a:t>
            </a:fld>
            <a:endParaRPr lang="ja-JP" altLang="en-US"/>
          </a:p>
        </p:txBody>
      </p:sp>
    </p:spTree>
    <p:extLst>
      <p:ext uri="{BB962C8B-B14F-4D97-AF65-F5344CB8AC3E}">
        <p14:creationId xmlns:p14="http://schemas.microsoft.com/office/powerpoint/2010/main" val="11120038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50"/>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ストップ要件</a:t>
            </a:r>
            <a:endParaRPr dirty="0"/>
          </a:p>
        </p:txBody>
      </p:sp>
      <p:sp>
        <p:nvSpPr>
          <p:cNvPr id="483" name="Google Shape;483;p50"/>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dirty="0"/>
              <a:t>基本的に「完全な労務提供」が前提であるが、増悪した場合に安全配慮義務を履行する</a:t>
            </a:r>
            <a:endParaRPr dirty="0"/>
          </a:p>
          <a:p>
            <a:pPr marL="0" indent="0">
              <a:spcBef>
                <a:spcPts val="5400"/>
              </a:spcBef>
              <a:buSzPts val="4400"/>
            </a:pPr>
            <a:r>
              <a:rPr lang="ja-JP" dirty="0"/>
              <a:t>復帰後において、原疾患の増悪に起因することが否定できない、欠勤、遅刻・早退、事前申請のない有休</a:t>
            </a:r>
            <a:r>
              <a:rPr lang="ja-JP" altLang="en-US" dirty="0">
                <a:highlight>
                  <a:srgbClr val="FFFF00"/>
                </a:highlight>
              </a:rPr>
              <a:t>申請</a:t>
            </a:r>
            <a:r>
              <a:rPr lang="ja-JP" dirty="0"/>
              <a:t>が認められた場合、再度療養に専念することも検討するものとする（直近1ヶ月間に＊回以上の場合再療養を前提）。</a:t>
            </a:r>
            <a:endParaRPr dirty="0"/>
          </a:p>
        </p:txBody>
      </p:sp>
      <p:sp>
        <p:nvSpPr>
          <p:cNvPr id="484" name="Google Shape;484;p50"/>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pPr>
              <a:buClr>
                <a:srgbClr val="898989"/>
              </a:buClr>
              <a:buSzPts val="1800"/>
            </a:pPr>
            <a:fld id="{00000000-1234-1234-1234-123412341234}" type="slidenum">
              <a:rPr lang="en-US" altLang="ja-JP">
                <a:solidFill>
                  <a:srgbClr val="898989"/>
                </a:solidFill>
                <a:cs typeface="Calibri"/>
                <a:sym typeface="Calibri"/>
              </a:rPr>
              <a:pPr>
                <a:buClr>
                  <a:srgbClr val="898989"/>
                </a:buClr>
                <a:buSzPts val="1800"/>
              </a:pPr>
              <a:t>48</a:t>
            </a:fld>
            <a:endParaRPr dirty="0">
              <a:solidFill>
                <a:srgbClr val="898989"/>
              </a:solidFill>
              <a:cs typeface="Calibri"/>
              <a:sym typeface="Calibri"/>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51"/>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復帰基準などというと</a:t>
            </a:r>
            <a:r>
              <a:rPr lang="ja-JP" dirty="0" err="1"/>
              <a:t>、、、</a:t>
            </a:r>
            <a:endParaRPr dirty="0"/>
          </a:p>
        </p:txBody>
      </p:sp>
      <p:sp>
        <p:nvSpPr>
          <p:cNvPr id="491" name="Google Shape;491;p51"/>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altLang="en-US" sz="6000" dirty="0"/>
              <a:t>・厳しい</a:t>
            </a:r>
            <a:endParaRPr sz="6000" dirty="0"/>
          </a:p>
          <a:p>
            <a:pPr marL="0" indent="0">
              <a:spcBef>
                <a:spcPts val="5400"/>
              </a:spcBef>
              <a:buSzPts val="4400"/>
            </a:pPr>
            <a:r>
              <a:rPr lang="ja-JP" altLang="en-US" sz="6000" dirty="0"/>
              <a:t>・ドライ</a:t>
            </a:r>
            <a:endParaRPr sz="6000" dirty="0"/>
          </a:p>
          <a:p>
            <a:pPr marL="0" indent="0">
              <a:spcBef>
                <a:spcPts val="5400"/>
              </a:spcBef>
              <a:buSzPts val="4400"/>
            </a:pPr>
            <a:r>
              <a:rPr lang="ja-JP" altLang="en-US" sz="6000" dirty="0"/>
              <a:t>・高尾メソッド</a:t>
            </a:r>
            <a:endParaRPr sz="6000" dirty="0"/>
          </a:p>
        </p:txBody>
      </p:sp>
      <p:sp>
        <p:nvSpPr>
          <p:cNvPr id="492" name="Google Shape;492;p51"/>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49</a:t>
            </a:fld>
            <a:endParaRPr dirty="0">
              <a:solidFill>
                <a:srgbClr val="898989"/>
              </a:solidFill>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8A79B74-175C-4E56-9A64-FEA485239F6A}"/>
              </a:ext>
            </a:extLst>
          </p:cNvPr>
          <p:cNvSpPr>
            <a:spLocks noGrp="1"/>
          </p:cNvSpPr>
          <p:nvPr>
            <p:ph type="title"/>
          </p:nvPr>
        </p:nvSpPr>
        <p:spPr/>
        <p:txBody>
          <a:bodyPr/>
          <a:lstStyle/>
          <a:p>
            <a:r>
              <a:rPr kumimoji="1" lang="ja-JP" altLang="en-US" dirty="0"/>
              <a:t>曖昧な「原則」運用の会社における例外→事実上、適当と同じ</a:t>
            </a:r>
          </a:p>
        </p:txBody>
      </p:sp>
      <p:sp>
        <p:nvSpPr>
          <p:cNvPr id="3" name="テキスト プレースホルダー 2">
            <a:extLst>
              <a:ext uri="{FF2B5EF4-FFF2-40B4-BE49-F238E27FC236}">
                <a16:creationId xmlns:a16="http://schemas.microsoft.com/office/drawing/2014/main" xmlns="" id="{19BB41EC-061A-4258-942B-E3FDCFD34F2F}"/>
              </a:ext>
            </a:extLst>
          </p:cNvPr>
          <p:cNvSpPr>
            <a:spLocks noGrp="1"/>
          </p:cNvSpPr>
          <p:nvPr>
            <p:ph type="body" idx="1"/>
          </p:nvPr>
        </p:nvSpPr>
        <p:spPr/>
        <p:txBody>
          <a:bodyPr/>
          <a:lstStyle/>
          <a:p>
            <a:r>
              <a:rPr kumimoji="1" lang="ja-JP" altLang="en-US" dirty="0"/>
              <a:t>・主治医意見←本人希望</a:t>
            </a:r>
            <a:endParaRPr kumimoji="1" lang="en-US" altLang="ja-JP" dirty="0"/>
          </a:p>
          <a:p>
            <a:r>
              <a:rPr kumimoji="1" lang="ja-JP" altLang="en-US" dirty="0"/>
              <a:t>・産業医意見←上司意見、人事意見</a:t>
            </a:r>
            <a:endParaRPr kumimoji="1" lang="en-US" altLang="ja-JP" dirty="0"/>
          </a:p>
          <a:p>
            <a:r>
              <a:rPr kumimoji="1" lang="ja-JP" altLang="en-US" dirty="0"/>
              <a:t>　前者は、医療的健康管理に偏り、会社としてコントロール不能。</a:t>
            </a:r>
            <a:endParaRPr kumimoji="1" lang="en-US" altLang="ja-JP" dirty="0"/>
          </a:p>
          <a:p>
            <a:r>
              <a:rPr kumimoji="1" lang="ja-JP" altLang="en-US" dirty="0"/>
              <a:t>　後者は、結局は会社側の「恣意性」を排除しえない点において、公明正大な対応とは言えない</a:t>
            </a:r>
            <a:endParaRPr kumimoji="1" lang="en-US" altLang="ja-JP" dirty="0"/>
          </a:p>
        </p:txBody>
      </p:sp>
      <p:sp>
        <p:nvSpPr>
          <p:cNvPr id="4" name="スライド番号プレースホルダー 3">
            <a:extLst>
              <a:ext uri="{FF2B5EF4-FFF2-40B4-BE49-F238E27FC236}">
                <a16:creationId xmlns:a16="http://schemas.microsoft.com/office/drawing/2014/main" xmlns="" id="{81467C2E-C681-40F7-B795-9C4BAAD1463E}"/>
              </a:ext>
            </a:extLst>
          </p:cNvPr>
          <p:cNvSpPr>
            <a:spLocks noGrp="1"/>
          </p:cNvSpPr>
          <p:nvPr>
            <p:ph type="sldNum" idx="12"/>
          </p:nvPr>
        </p:nvSpPr>
        <p:spPr/>
        <p:txBody>
          <a:bodyPr/>
          <a:lstStyle/>
          <a:p>
            <a:fld id="{00000000-1234-1234-1234-123412341234}" type="slidenum">
              <a:rPr lang="en-US" altLang="ja-JP" smtClean="0"/>
              <a:pPr/>
              <a:t>5</a:t>
            </a:fld>
            <a:endParaRPr lang="ja-JP" altLang="en-US"/>
          </a:p>
        </p:txBody>
      </p:sp>
    </p:spTree>
    <p:extLst>
      <p:ext uri="{BB962C8B-B14F-4D97-AF65-F5344CB8AC3E}">
        <p14:creationId xmlns:p14="http://schemas.microsoft.com/office/powerpoint/2010/main" val="19676380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52"/>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むしろ、安心マーク</a:t>
            </a:r>
            <a:endParaRPr dirty="0"/>
          </a:p>
        </p:txBody>
      </p:sp>
      <p:sp>
        <p:nvSpPr>
          <p:cNvPr id="499" name="Google Shape;499;p52"/>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0" indent="0">
              <a:lnSpc>
                <a:spcPct val="140000"/>
              </a:lnSpc>
              <a:spcBef>
                <a:spcPts val="0"/>
              </a:spcBef>
              <a:buSzPts val="4400"/>
            </a:pPr>
            <a:r>
              <a:rPr lang="ja-JP" dirty="0"/>
              <a:t>なぜなら、中小企業では</a:t>
            </a:r>
            <a:endParaRPr dirty="0"/>
          </a:p>
          <a:p>
            <a:pPr marL="0" indent="0">
              <a:lnSpc>
                <a:spcPct val="140000"/>
              </a:lnSpc>
              <a:spcBef>
                <a:spcPts val="0"/>
              </a:spcBef>
              <a:buSzPts val="4400"/>
            </a:pPr>
            <a:endParaRPr lang="en-US" altLang="ja-JP" dirty="0"/>
          </a:p>
          <a:p>
            <a:pPr marL="0" indent="0">
              <a:lnSpc>
                <a:spcPct val="140000"/>
              </a:lnSpc>
              <a:spcBef>
                <a:spcPts val="0"/>
              </a:spcBef>
              <a:spcAft>
                <a:spcPts val="1800"/>
              </a:spcAft>
              <a:buSzPts val="4400"/>
            </a:pPr>
            <a:r>
              <a:rPr lang="ja-JP" dirty="0"/>
              <a:t>・社長のお気に入り、縁故者は、</a:t>
            </a:r>
            <a:r>
              <a:rPr lang="en-US" altLang="ja-JP" dirty="0"/>
              <a:t/>
            </a:r>
            <a:br>
              <a:rPr lang="en-US" altLang="ja-JP" dirty="0"/>
            </a:br>
            <a:r>
              <a:rPr lang="ja-JP" altLang="en-US" dirty="0"/>
              <a:t>　</a:t>
            </a:r>
            <a:r>
              <a:rPr lang="ja-JP" dirty="0"/>
              <a:t>仕事など出来なくても復職させる</a:t>
            </a:r>
            <a:endParaRPr dirty="0"/>
          </a:p>
          <a:p>
            <a:pPr marL="0" indent="0">
              <a:lnSpc>
                <a:spcPct val="140000"/>
              </a:lnSpc>
              <a:spcBef>
                <a:spcPts val="0"/>
              </a:spcBef>
              <a:buSzPts val="4400"/>
            </a:pPr>
            <a:r>
              <a:rPr lang="ja-JP" dirty="0"/>
              <a:t>・一方で、社長が気に入らない社員に対しては、</a:t>
            </a:r>
            <a:endParaRPr dirty="0"/>
          </a:p>
          <a:p>
            <a:pPr marL="0" indent="0">
              <a:lnSpc>
                <a:spcPct val="140000"/>
              </a:lnSpc>
              <a:spcBef>
                <a:spcPts val="0"/>
              </a:spcBef>
              <a:buSzPts val="4400"/>
            </a:pPr>
            <a:r>
              <a:rPr lang="ja-JP" dirty="0"/>
              <a:t>　150%の業務水準をふっかけ、</a:t>
            </a:r>
            <a:endParaRPr dirty="0"/>
          </a:p>
          <a:p>
            <a:pPr marL="0" indent="0">
              <a:lnSpc>
                <a:spcPct val="140000"/>
              </a:lnSpc>
              <a:spcBef>
                <a:spcPts val="0"/>
              </a:spcBef>
              <a:buSzPts val="4400"/>
            </a:pPr>
            <a:r>
              <a:rPr lang="ja-JP" dirty="0"/>
              <a:t>　自主退職を演出する、といったことは普通にある。</a:t>
            </a:r>
            <a:endParaRPr dirty="0"/>
          </a:p>
        </p:txBody>
      </p:sp>
      <p:sp>
        <p:nvSpPr>
          <p:cNvPr id="500" name="Google Shape;500;p52"/>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50</a:t>
            </a:fld>
            <a:endParaRPr dirty="0">
              <a:solidFill>
                <a:srgbClr val="898989"/>
              </a:solidFill>
              <a:cs typeface="Calibri"/>
              <a:sym typeface="Calibri"/>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53"/>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つまり、復帰基準を明らかにする</a:t>
            </a:r>
            <a:endParaRPr dirty="0"/>
          </a:p>
        </p:txBody>
      </p:sp>
      <p:sp>
        <p:nvSpPr>
          <p:cNvPr id="507" name="Google Shape;507;p53"/>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0" indent="0">
              <a:spcBef>
                <a:spcPts val="0"/>
              </a:spcBef>
              <a:buSzPts val="4400"/>
            </a:pPr>
            <a:r>
              <a:rPr lang="ja-JP" altLang="en-US" sz="5400" dirty="0"/>
              <a:t>＝ 公明正大に透明性をもった復帰判定を行うという宣言に他ならない</a:t>
            </a:r>
            <a:endParaRPr sz="5400" dirty="0"/>
          </a:p>
          <a:p>
            <a:pPr marL="0" indent="0">
              <a:spcBef>
                <a:spcPts val="5400"/>
              </a:spcBef>
              <a:buSzPts val="4400"/>
            </a:pPr>
            <a:endParaRPr sz="5400" dirty="0"/>
          </a:p>
          <a:p>
            <a:pPr marL="0" indent="0">
              <a:spcBef>
                <a:spcPts val="0"/>
              </a:spcBef>
              <a:buSzPts val="4400"/>
            </a:pPr>
            <a:r>
              <a:rPr lang="ja-JP" altLang="en-US" sz="5400" dirty="0"/>
              <a:t>・大企業であっても、何ら問題にはならないはず。</a:t>
            </a:r>
            <a:endParaRPr sz="5400" dirty="0"/>
          </a:p>
          <a:p>
            <a:pPr marL="0" indent="0">
              <a:spcBef>
                <a:spcPts val="0"/>
              </a:spcBef>
              <a:buSzPts val="4400"/>
            </a:pPr>
            <a:r>
              <a:rPr lang="ja-JP" altLang="en-US" sz="5400" dirty="0"/>
              <a:t>　むしろ、基準が無いということは「ダーク」でしかない。</a:t>
            </a:r>
            <a:endParaRPr sz="5400" dirty="0"/>
          </a:p>
        </p:txBody>
      </p:sp>
      <p:sp>
        <p:nvSpPr>
          <p:cNvPr id="508" name="Google Shape;508;p53"/>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51</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ACEB443-52D7-4F2E-A649-9C4EACF075C3}"/>
              </a:ext>
            </a:extLst>
          </p:cNvPr>
          <p:cNvSpPr>
            <a:spLocks noGrp="1"/>
          </p:cNvSpPr>
          <p:nvPr>
            <p:ph type="title"/>
          </p:nvPr>
        </p:nvSpPr>
        <p:spPr/>
        <p:txBody>
          <a:bodyPr/>
          <a:lstStyle/>
          <a:p>
            <a:r>
              <a:rPr kumimoji="1" lang="ja-JP" altLang="en-US" dirty="0"/>
              <a:t>原職の「定義」と例外</a:t>
            </a:r>
          </a:p>
        </p:txBody>
      </p:sp>
      <p:sp>
        <p:nvSpPr>
          <p:cNvPr id="3" name="テキスト プレースホルダー 2">
            <a:extLst>
              <a:ext uri="{FF2B5EF4-FFF2-40B4-BE49-F238E27FC236}">
                <a16:creationId xmlns:a16="http://schemas.microsoft.com/office/drawing/2014/main" xmlns="" id="{7DD2BE8F-B8AB-48CA-B401-3F35C6E4F47A}"/>
              </a:ext>
            </a:extLst>
          </p:cNvPr>
          <p:cNvSpPr>
            <a:spLocks noGrp="1"/>
          </p:cNvSpPr>
          <p:nvPr>
            <p:ph type="body" idx="1"/>
          </p:nvPr>
        </p:nvSpPr>
        <p:spPr/>
        <p:txBody>
          <a:bodyPr/>
          <a:lstStyle/>
          <a:p>
            <a:r>
              <a:rPr kumimoji="1" lang="ja-JP" altLang="en-US" dirty="0"/>
              <a:t>・原職＝元職務、元職場、元職位</a:t>
            </a:r>
            <a:endParaRPr kumimoji="1" lang="en-US" altLang="ja-JP" dirty="0"/>
          </a:p>
          <a:p>
            <a:r>
              <a:rPr kumimoji="1" lang="ja-JP" altLang="en-US" dirty="0"/>
              <a:t>・例外</a:t>
            </a:r>
            <a:endParaRPr kumimoji="1" lang="en-US" altLang="ja-JP" dirty="0"/>
          </a:p>
          <a:p>
            <a:r>
              <a:rPr kumimoji="1" lang="ja-JP" altLang="en-US" dirty="0"/>
              <a:t>　＝上記のいずれかが、会社（業務）都合により消失したときのみ。</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xmlns="" id="{95098434-3208-461B-925E-5DADC6CD355C}"/>
              </a:ext>
            </a:extLst>
          </p:cNvPr>
          <p:cNvSpPr>
            <a:spLocks noGrp="1"/>
          </p:cNvSpPr>
          <p:nvPr>
            <p:ph type="sldNum" idx="12"/>
          </p:nvPr>
        </p:nvSpPr>
        <p:spPr/>
        <p:txBody>
          <a:bodyPr/>
          <a:lstStyle/>
          <a:p>
            <a:fld id="{00000000-1234-1234-1234-123412341234}" type="slidenum">
              <a:rPr lang="en-US" altLang="ja-JP" smtClean="0"/>
              <a:pPr/>
              <a:t>6</a:t>
            </a:fld>
            <a:endParaRPr lang="ja-JP" altLang="en-US"/>
          </a:p>
        </p:txBody>
      </p:sp>
    </p:spTree>
    <p:extLst>
      <p:ext uri="{BB962C8B-B14F-4D97-AF65-F5344CB8AC3E}">
        <p14:creationId xmlns:p14="http://schemas.microsoft.com/office/powerpoint/2010/main" val="3855332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9"/>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二つの健康管理で整理する</a:t>
            </a:r>
            <a:endParaRPr dirty="0"/>
          </a:p>
        </p:txBody>
      </p:sp>
      <p:sp>
        <p:nvSpPr>
          <p:cNvPr id="56" name="Google Shape;56;p9"/>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7</a:t>
            </a:fld>
            <a:endParaRPr/>
          </a:p>
        </p:txBody>
      </p:sp>
      <p:graphicFrame>
        <p:nvGraphicFramePr>
          <p:cNvPr id="6" name="コンテンツ プレースホルダ 4"/>
          <p:cNvGraphicFramePr>
            <a:graphicFrameLocks/>
          </p:cNvGraphicFramePr>
          <p:nvPr>
            <p:extLst>
              <p:ext uri="{D42A27DB-BD31-4B8C-83A1-F6EECF244321}">
                <p14:modId xmlns:p14="http://schemas.microsoft.com/office/powerpoint/2010/main" val="672495022"/>
              </p:ext>
            </p:extLst>
          </p:nvPr>
        </p:nvGraphicFramePr>
        <p:xfrm>
          <a:off x="859290" y="1217613"/>
          <a:ext cx="16560800" cy="8137525"/>
        </p:xfrm>
        <a:graphic>
          <a:graphicData uri="http://schemas.openxmlformats.org/drawingml/2006/table">
            <a:tbl>
              <a:tblPr/>
              <a:tblGrid>
                <a:gridCol w="8280400">
                  <a:extLst>
                    <a:ext uri="{9D8B030D-6E8A-4147-A177-3AD203B41FA5}">
                      <a16:colId xmlns:a16="http://schemas.microsoft.com/office/drawing/2014/main" xmlns="" val="20000"/>
                    </a:ext>
                  </a:extLst>
                </a:gridCol>
                <a:gridCol w="8280400">
                  <a:extLst>
                    <a:ext uri="{9D8B030D-6E8A-4147-A177-3AD203B41FA5}">
                      <a16:colId xmlns:a16="http://schemas.microsoft.com/office/drawing/2014/main" xmlns="" val="20001"/>
                    </a:ext>
                  </a:extLst>
                </a:gridCol>
              </a:tblGrid>
              <a:tr h="1199493">
                <a:tc>
                  <a:txBody>
                    <a:bodyPr/>
                    <a:lstStyle>
                      <a:lvl1pPr eaLnBrk="0" hangingPunct="0">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3600" b="1" i="0" u="none" strike="noStrike" cap="none" normalizeH="0" baseline="0" dirty="0">
                          <a:ln>
                            <a:noFill/>
                          </a:ln>
                          <a:solidFill>
                            <a:srgbClr val="FFFFFF"/>
                          </a:solidFill>
                          <a:effectLst/>
                          <a:latin typeface="+mn-ea"/>
                          <a:ea typeface="+mn-ea"/>
                        </a:rPr>
                        <a:t>“業務的”健康管理</a:t>
                      </a:r>
                    </a:p>
                  </a:txBody>
                  <a:tcPr marL="539917" marR="137139" marT="68569" marB="68569" anchor="ctr" horzOverflow="overflow">
                    <a:lnL w="12700" cap="flat" cmpd="sng" algn="ctr">
                      <a:solidFill>
                        <a:schemeClr val="tx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3600" b="1" i="0" u="none" strike="noStrike" cap="none" normalizeH="0" baseline="0" dirty="0">
                          <a:ln>
                            <a:noFill/>
                          </a:ln>
                          <a:solidFill>
                            <a:srgbClr val="FFFFFF"/>
                          </a:solidFill>
                          <a:effectLst/>
                          <a:latin typeface="+mn-ea"/>
                          <a:ea typeface="+mn-ea"/>
                        </a:rPr>
                        <a:t>“医療的”健康管理 </a:t>
                      </a:r>
                    </a:p>
                  </a:txBody>
                  <a:tcPr marL="539917" marR="14285" marT="14285" marB="0" anchor="ctr" horzOverflow="overflow">
                    <a:lnL w="12700" cap="flat" cmpd="sng" algn="ctr">
                      <a:noFill/>
                      <a:prstDash val="solid"/>
                      <a:round/>
                      <a:headEnd type="none" w="med" len="med"/>
                      <a:tailEnd type="none" w="med" len="med"/>
                    </a:lnL>
                    <a:lnR w="12700" cap="flat" cmpd="sng" algn="ctr">
                      <a:solidFill>
                        <a:srgbClr val="790000"/>
                      </a:solidFill>
                      <a:prstDash val="solid"/>
                      <a:round/>
                      <a:headEnd type="none" w="med" len="med"/>
                      <a:tailEnd type="none" w="med" len="med"/>
                    </a:lnR>
                    <a:lnT w="12700" cap="flat" cmpd="sng" algn="ctr">
                      <a:solidFill>
                        <a:srgbClr val="79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90000"/>
                    </a:solidFill>
                  </a:tcPr>
                </a:tc>
                <a:extLst>
                  <a:ext uri="{0D108BD9-81ED-4DB2-BD59-A6C34878D82A}">
                    <a16:rowId xmlns:a16="http://schemas.microsoft.com/office/drawing/2014/main" xmlns="" val="10000"/>
                  </a:ext>
                </a:extLst>
              </a:tr>
              <a:tr h="1969647">
                <a:tc>
                  <a:txBody>
                    <a:bodyPr/>
                    <a:lstStyle/>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パワハラ・セクハラでもない限り</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endParaRPr>
                    </a:p>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指示された業務環境下で働くのは</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endParaRPr>
                    </a:p>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労働者の義務</a:t>
                      </a:r>
                      <a:endParaRPr sz="1800" dirty="0">
                        <a:latin typeface="游ゴシック Medium" panose="020B0500000000000000" pitchFamily="50" charset="-128"/>
                        <a:ea typeface="游ゴシック Medium" panose="020B0500000000000000" pitchFamily="50" charset="-128"/>
                      </a:endParaRPr>
                    </a:p>
                  </a:txBody>
                  <a:tcPr marL="137150" marR="137150"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rtl="0">
                        <a:lnSpc>
                          <a:spcPct val="100000"/>
                        </a:lnSpc>
                        <a:spcBef>
                          <a:spcPts val="0"/>
                        </a:spcBef>
                        <a:spcAft>
                          <a:spcPts val="0"/>
                        </a:spcAft>
                        <a:buClr>
                          <a:srgbClr val="000000"/>
                        </a:buClr>
                        <a:buSzPts val="3000"/>
                        <a:buFont typeface="Arial"/>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rPr>
                        <a:t>退院時の「環境調整」のようなものは</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endParaRPr>
                    </a:p>
                    <a:p>
                      <a:pPr marL="0" marR="0" lvl="0" indent="0" algn="l" rtl="0">
                        <a:lnSpc>
                          <a:spcPct val="100000"/>
                        </a:lnSpc>
                        <a:spcBef>
                          <a:spcPts val="0"/>
                        </a:spcBef>
                        <a:spcAft>
                          <a:spcPts val="0"/>
                        </a:spcAft>
                        <a:buClr>
                          <a:srgbClr val="000000"/>
                        </a:buClr>
                        <a:buSzPts val="3000"/>
                        <a:buFont typeface="Arial"/>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rPr>
                        <a:t>当たり前になってきている</a:t>
                      </a:r>
                      <a:endParaRPr sz="1800" dirty="0">
                        <a:latin typeface="游ゴシック Medium" panose="020B0500000000000000" pitchFamily="50" charset="-128"/>
                        <a:ea typeface="游ゴシック Medium" panose="020B0500000000000000" pitchFamily="50" charset="-128"/>
                      </a:endParaRPr>
                    </a:p>
                  </a:txBody>
                  <a:tcPr marL="14275" marR="14275" marT="142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499369">
                <a:tc>
                  <a:txBody>
                    <a:bodyPr/>
                    <a:lstStyle/>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基本的には自分で仕事を遂行する</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endParaRPr>
                    </a:p>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こと（自ら協力を要請するのはよい）</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endParaRPr>
                    </a:p>
                  </a:txBody>
                  <a:tcPr marL="137150" marR="137150"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rtl="0">
                        <a:lnSpc>
                          <a:spcPct val="100000"/>
                        </a:lnSpc>
                        <a:spcBef>
                          <a:spcPts val="0"/>
                        </a:spcBef>
                        <a:spcAft>
                          <a:spcPts val="0"/>
                        </a:spcAft>
                        <a:buClr>
                          <a:srgbClr val="000000"/>
                        </a:buClr>
                        <a:buSzPts val="3000"/>
                        <a:buFont typeface="Arial"/>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rPr>
                        <a:t>本人を主体に、</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endParaRPr>
                    </a:p>
                    <a:p>
                      <a:pPr marL="0" marR="0" lvl="0" indent="0" algn="l" rtl="0">
                        <a:lnSpc>
                          <a:spcPct val="100000"/>
                        </a:lnSpc>
                        <a:spcBef>
                          <a:spcPts val="0"/>
                        </a:spcBef>
                        <a:spcAft>
                          <a:spcPts val="0"/>
                        </a:spcAft>
                        <a:buClr>
                          <a:srgbClr val="000000"/>
                        </a:buClr>
                        <a:buSzPts val="3000"/>
                        <a:buFont typeface="Arial"/>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rPr>
                        <a:t>周囲が支援をする視点で考える</a:t>
                      </a:r>
                      <a:endParaRPr sz="1800" dirty="0">
                        <a:latin typeface="游ゴシック Medium" panose="020B0500000000000000" pitchFamily="50" charset="-128"/>
                        <a:ea typeface="游ゴシック Medium" panose="020B0500000000000000" pitchFamily="50" charset="-128"/>
                      </a:endParaRPr>
                    </a:p>
                  </a:txBody>
                  <a:tcPr marL="14275" marR="14275" marT="142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969647">
                <a:tc>
                  <a:txBody>
                    <a:bodyPr/>
                    <a:lstStyle/>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どの職場に配置するかは</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endParaRPr>
                    </a:p>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事業者の裁量であり、労働者はこれを正当な理由なく拒むことはできない</a:t>
                      </a:r>
                      <a:endParaRPr sz="1800" dirty="0">
                        <a:latin typeface="游ゴシック Medium" panose="020B0500000000000000" pitchFamily="50" charset="-128"/>
                        <a:ea typeface="游ゴシック Medium" panose="020B0500000000000000" pitchFamily="50" charset="-128"/>
                      </a:endParaRPr>
                    </a:p>
                  </a:txBody>
                  <a:tcPr marL="137150" marR="137150"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rtl="0">
                        <a:lnSpc>
                          <a:spcPct val="100000"/>
                        </a:lnSpc>
                        <a:spcBef>
                          <a:spcPts val="0"/>
                        </a:spcBef>
                        <a:spcAft>
                          <a:spcPts val="0"/>
                        </a:spcAft>
                        <a:buClr>
                          <a:srgbClr val="000000"/>
                        </a:buClr>
                        <a:buSzPts val="3000"/>
                        <a:buFont typeface="Arial"/>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rPr>
                        <a:t>同じ環境で再発すると医学的に言えるわけではなくても、できるだけのことをしておくに越したことはない</a:t>
                      </a:r>
                      <a:endParaRPr sz="1800" dirty="0">
                        <a:latin typeface="游ゴシック Medium" panose="020B0500000000000000" pitchFamily="50" charset="-128"/>
                        <a:ea typeface="游ゴシック Medium" panose="020B0500000000000000" pitchFamily="50" charset="-128"/>
                      </a:endParaRPr>
                    </a:p>
                  </a:txBody>
                  <a:tcPr marL="14275" marR="14275" marT="142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499369">
                <a:tc>
                  <a:txBody>
                    <a:bodyPr/>
                    <a:lstStyle/>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命・生命は重要であるが、</a:t>
                      </a:r>
                      <a:endParaRPr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endParaRPr>
                    </a:p>
                    <a:p>
                      <a:pPr marL="0" marR="0" lvl="0" indent="0" algn="l" rtl="0">
                        <a:lnSpc>
                          <a:spcPct val="100000"/>
                        </a:lnSpc>
                        <a:spcBef>
                          <a:spcPts val="0"/>
                        </a:spcBef>
                        <a:spcAft>
                          <a:spcPts val="0"/>
                        </a:spcAft>
                        <a:buClr>
                          <a:srgbClr val="000000"/>
                        </a:buClr>
                        <a:buSzPts val="3000"/>
                        <a:buFont typeface="Calibri"/>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Calibri"/>
                          <a:sym typeface="Calibri"/>
                        </a:rPr>
                        <a:t>働けない人に延々賃金も払えない</a:t>
                      </a:r>
                      <a:endParaRPr sz="1800" dirty="0">
                        <a:latin typeface="游ゴシック Medium" panose="020B0500000000000000" pitchFamily="50" charset="-128"/>
                        <a:ea typeface="游ゴシック Medium" panose="020B0500000000000000" pitchFamily="50" charset="-128"/>
                      </a:endParaRPr>
                    </a:p>
                  </a:txBody>
                  <a:tcPr marL="137150" marR="137150"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rtl="0">
                        <a:lnSpc>
                          <a:spcPct val="100000"/>
                        </a:lnSpc>
                        <a:spcBef>
                          <a:spcPts val="0"/>
                        </a:spcBef>
                        <a:spcAft>
                          <a:spcPts val="0"/>
                        </a:spcAft>
                        <a:buClr>
                          <a:srgbClr val="000000"/>
                        </a:buClr>
                        <a:buSzPts val="3000"/>
                        <a:buFont typeface="Arial"/>
                        <a:buNone/>
                      </a:pPr>
                      <a:r>
                        <a:rPr lang="ja-JP" sz="3600" b="0" i="0" u="none" strike="noStrike" cap="none" dirty="0">
                          <a:solidFill>
                            <a:srgbClr val="000000"/>
                          </a:solidFill>
                          <a:latin typeface="游ゴシック Medium" panose="020B0500000000000000" pitchFamily="50" charset="-128"/>
                          <a:ea typeface="游ゴシック Medium" panose="020B0500000000000000" pitchFamily="50" charset="-128"/>
                          <a:cs typeface="Arial"/>
                          <a:sym typeface="Arial"/>
                        </a:rPr>
                        <a:t>お金より、命・健康のほうが重要</a:t>
                      </a:r>
                      <a:endParaRPr sz="1800" dirty="0">
                        <a:latin typeface="游ゴシック Medium" panose="020B0500000000000000" pitchFamily="50" charset="-128"/>
                        <a:ea typeface="游ゴシック Medium" panose="020B0500000000000000" pitchFamily="50" charset="-128"/>
                      </a:endParaRPr>
                    </a:p>
                  </a:txBody>
                  <a:tcPr marL="14275" marR="14275" marT="1427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508342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0"/>
          <p:cNvSpPr txBox="1">
            <a:spLocks noGrp="1"/>
          </p:cNvSpPr>
          <p:nvPr>
            <p:ph type="title"/>
          </p:nvPr>
        </p:nvSpPr>
        <p:spPr>
          <a:xfrm>
            <a:off x="864733" y="274467"/>
            <a:ext cx="16555500" cy="707700"/>
          </a:xfrm>
          <a:prstGeom prst="rect">
            <a:avLst/>
          </a:prstGeom>
          <a:noFill/>
          <a:ln>
            <a:noFill/>
          </a:ln>
        </p:spPr>
        <p:txBody>
          <a:bodyPr spcFirstLastPara="1" wrap="square" lIns="91425" tIns="45700" rIns="91425" bIns="45700" anchor="ctr" anchorCtr="0">
            <a:noAutofit/>
          </a:bodyPr>
          <a:lstStyle/>
          <a:p>
            <a:pPr>
              <a:buSzPts val="3200"/>
            </a:pPr>
            <a:r>
              <a:rPr lang="ja-JP" dirty="0"/>
              <a:t>就業規則に見る第三原則</a:t>
            </a:r>
            <a:endParaRPr dirty="0"/>
          </a:p>
        </p:txBody>
      </p:sp>
      <p:sp>
        <p:nvSpPr>
          <p:cNvPr id="65" name="Google Shape;65;p10"/>
          <p:cNvSpPr txBox="1">
            <a:spLocks noGrp="1"/>
          </p:cNvSpPr>
          <p:nvPr>
            <p:ph type="body" idx="1"/>
          </p:nvPr>
        </p:nvSpPr>
        <p:spPr>
          <a:xfrm>
            <a:off x="876943" y="1218270"/>
            <a:ext cx="16555500" cy="8128500"/>
          </a:xfrm>
          <a:prstGeom prst="rect">
            <a:avLst/>
          </a:prstGeom>
          <a:noFill/>
          <a:ln>
            <a:noFill/>
          </a:ln>
        </p:spPr>
        <p:txBody>
          <a:bodyPr spcFirstLastPara="1" wrap="square" lIns="91425" tIns="45700" rIns="91425" bIns="45700" anchor="t" anchorCtr="0">
            <a:noAutofit/>
          </a:bodyPr>
          <a:lstStyle/>
          <a:p>
            <a:pPr marL="265113" indent="0">
              <a:lnSpc>
                <a:spcPct val="90000"/>
              </a:lnSpc>
              <a:spcBef>
                <a:spcPts val="0"/>
              </a:spcBef>
              <a:buSzPts val="4400"/>
            </a:pPr>
            <a:r>
              <a:rPr lang="ja-JP" dirty="0"/>
              <a:t>就業規則該当箇所（異動・勤務時間）</a:t>
            </a:r>
            <a:endParaRPr dirty="0"/>
          </a:p>
          <a:p>
            <a:pPr marL="265113" indent="0">
              <a:lnSpc>
                <a:spcPct val="90000"/>
              </a:lnSpc>
              <a:spcBef>
                <a:spcPts val="5400"/>
              </a:spcBef>
              <a:buSzPts val="2400"/>
            </a:pPr>
            <a:endParaRPr lang="en-US" sz="2400" dirty="0"/>
          </a:p>
          <a:p>
            <a:pPr marL="265113" indent="0">
              <a:lnSpc>
                <a:spcPct val="90000"/>
              </a:lnSpc>
              <a:spcBef>
                <a:spcPts val="5400"/>
              </a:spcBef>
              <a:buSzPts val="2400"/>
            </a:pPr>
            <a:endParaRPr lang="en-US" sz="2400" dirty="0"/>
          </a:p>
          <a:p>
            <a:pPr marL="265113" indent="0">
              <a:lnSpc>
                <a:spcPct val="90000"/>
              </a:lnSpc>
              <a:spcBef>
                <a:spcPts val="5400"/>
              </a:spcBef>
              <a:buSzPts val="2400"/>
            </a:pPr>
            <a:endParaRPr lang="en-US" sz="2400" dirty="0"/>
          </a:p>
          <a:p>
            <a:pPr marL="265113" indent="0">
              <a:lnSpc>
                <a:spcPct val="90000"/>
              </a:lnSpc>
              <a:spcBef>
                <a:spcPts val="5400"/>
              </a:spcBef>
              <a:buSzPts val="2400"/>
            </a:pPr>
            <a:endParaRPr lang="en-US" sz="2400" dirty="0"/>
          </a:p>
          <a:p>
            <a:pPr marL="265113" indent="0">
              <a:lnSpc>
                <a:spcPct val="90000"/>
              </a:lnSpc>
              <a:spcBef>
                <a:spcPts val="5400"/>
              </a:spcBef>
              <a:buSzPts val="2400"/>
            </a:pPr>
            <a:endParaRPr sz="2400" dirty="0"/>
          </a:p>
          <a:p>
            <a:pPr marL="265113" indent="0">
              <a:lnSpc>
                <a:spcPct val="90000"/>
              </a:lnSpc>
              <a:spcBef>
                <a:spcPts val="5400"/>
              </a:spcBef>
              <a:buSzPts val="4199"/>
            </a:pPr>
            <a:r>
              <a:rPr lang="ja-JP" altLang="en-US" sz="4199" dirty="0"/>
              <a:t>→　一言でいえば、安易な「不完全労務の受領」は避ける（メンタル対応として</a:t>
            </a:r>
            <a:r>
              <a:rPr lang="ja-JP" altLang="en-US" sz="4199" u="sng" dirty="0"/>
              <a:t>異動</a:t>
            </a:r>
            <a:r>
              <a:rPr lang="ja-JP" altLang="en-US" sz="4199" dirty="0"/>
              <a:t>や軽減勤務は行わない）</a:t>
            </a:r>
            <a:endParaRPr sz="4199" dirty="0"/>
          </a:p>
        </p:txBody>
      </p:sp>
      <p:sp>
        <p:nvSpPr>
          <p:cNvPr id="66" name="Google Shape;66;p10"/>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pPr/>
              <a:t>8</a:t>
            </a:fld>
            <a:endParaRPr/>
          </a:p>
        </p:txBody>
      </p:sp>
      <p:sp>
        <p:nvSpPr>
          <p:cNvPr id="67" name="Google Shape;67;p10"/>
          <p:cNvSpPr/>
          <p:nvPr/>
        </p:nvSpPr>
        <p:spPr>
          <a:xfrm>
            <a:off x="876943" y="2118986"/>
            <a:ext cx="16555356" cy="5181927"/>
          </a:xfrm>
          <a:prstGeom prst="rect">
            <a:avLst/>
          </a:prstGeom>
          <a:solidFill>
            <a:schemeClr val="accent1">
              <a:lumMod val="20000"/>
              <a:lumOff val="80000"/>
              <a:alpha val="29803"/>
            </a:schemeClr>
          </a:solidFill>
          <a:ln w="12700" cap="flat" cmpd="sng">
            <a:solidFill>
              <a:srgbClr val="0E2B5E"/>
            </a:solidFill>
            <a:prstDash val="solid"/>
            <a:miter lim="800000"/>
            <a:headEnd type="none" w="sm" len="sm"/>
            <a:tailEnd type="none" w="sm" len="sm"/>
          </a:ln>
        </p:spPr>
        <p:txBody>
          <a:bodyPr spcFirstLastPara="1" wrap="square" lIns="91425" tIns="45700" rIns="91425" bIns="45700" anchor="ctr" anchorCtr="0">
            <a:noAutofit/>
          </a:bodyPr>
          <a:lstStyle/>
          <a:p>
            <a:pPr marL="265113">
              <a:lnSpc>
                <a:spcPct val="150000"/>
              </a:lnSpc>
              <a:spcAft>
                <a:spcPts val="1800"/>
              </a:spcAft>
              <a:buClr>
                <a:schemeClr val="dk1"/>
              </a:buClr>
              <a:buSzPts val="2550"/>
            </a:pPr>
            <a:r>
              <a:rPr lang="ja-JP" altLang="en-US" sz="4400" dirty="0">
                <a:latin typeface="游ゴシック Medium" panose="020B0500000000000000" pitchFamily="50" charset="-128"/>
                <a:ea typeface="游ゴシック Medium" panose="020B0500000000000000" pitchFamily="50" charset="-128"/>
              </a:rPr>
              <a:t>・業務上の都合により社員を転勤または配転させることがある。</a:t>
            </a:r>
          </a:p>
          <a:p>
            <a:pPr marL="265113">
              <a:lnSpc>
                <a:spcPct val="150000"/>
              </a:lnSpc>
              <a:spcAft>
                <a:spcPts val="1800"/>
              </a:spcAft>
              <a:buClr>
                <a:schemeClr val="dk1"/>
              </a:buClr>
              <a:buSzPts val="2550"/>
            </a:pPr>
            <a:r>
              <a:rPr lang="ja-JP" altLang="en-US" sz="4400" dirty="0">
                <a:latin typeface="游ゴシック Medium" panose="020B0500000000000000" pitchFamily="50" charset="-128"/>
                <a:ea typeface="游ゴシック Medium" panose="020B0500000000000000" pitchFamily="50" charset="-128"/>
              </a:rPr>
              <a:t>　社員は正当な理由なくこれを拒むことはできない。</a:t>
            </a:r>
          </a:p>
          <a:p>
            <a:pPr marL="265113">
              <a:lnSpc>
                <a:spcPct val="150000"/>
              </a:lnSpc>
              <a:spcAft>
                <a:spcPts val="1800"/>
              </a:spcAft>
              <a:buClr>
                <a:schemeClr val="dk1"/>
              </a:buClr>
              <a:buSzPts val="2550"/>
            </a:pPr>
            <a:r>
              <a:rPr lang="ja-JP" altLang="en-US" sz="4400" dirty="0">
                <a:latin typeface="游ゴシック Medium" panose="020B0500000000000000" pitchFamily="50" charset="-128"/>
                <a:ea typeface="游ゴシック Medium" panose="020B0500000000000000" pitchFamily="50" charset="-128"/>
              </a:rPr>
              <a:t>・勤務時間は、午前８時３０分から午後０時まで、</a:t>
            </a:r>
            <a:r>
              <a:rPr lang="en-US" altLang="ja-JP" sz="4400" dirty="0">
                <a:latin typeface="游ゴシック Medium" panose="020B0500000000000000" pitchFamily="50" charset="-128"/>
                <a:ea typeface="游ゴシック Medium" panose="020B0500000000000000" pitchFamily="50" charset="-128"/>
              </a:rPr>
              <a:t/>
            </a:r>
            <a:br>
              <a:rPr lang="en-US" altLang="ja-JP" sz="4400" dirty="0">
                <a:latin typeface="游ゴシック Medium" panose="020B0500000000000000" pitchFamily="50" charset="-128"/>
                <a:ea typeface="游ゴシック Medium" panose="020B0500000000000000" pitchFamily="50" charset="-128"/>
              </a:rPr>
            </a:br>
            <a:r>
              <a:rPr lang="ja-JP" altLang="en-US" sz="4400" dirty="0">
                <a:latin typeface="游ゴシック Medium" panose="020B0500000000000000" pitchFamily="50" charset="-128"/>
                <a:ea typeface="游ゴシック Medium" panose="020B0500000000000000" pitchFamily="50" charset="-128"/>
              </a:rPr>
              <a:t>　午後０時４５分から　午後５時１５分までとする。</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64734" y="274467"/>
            <a:ext cx="16555357" cy="707714"/>
          </a:xfrm>
          <a:prstGeom prst="rect">
            <a:avLst/>
          </a:prstGeom>
          <a:noFill/>
          <a:ln>
            <a:noFill/>
          </a:ln>
        </p:spPr>
        <p:txBody>
          <a:bodyPr spcFirstLastPara="1" wrap="square" lIns="91425" tIns="45700" rIns="91425" bIns="45700" anchor="ctr" anchorCtr="0">
            <a:noAutofit/>
          </a:bodyPr>
          <a:lstStyle/>
          <a:p>
            <a:pPr>
              <a:buSzPts val="3200"/>
            </a:pPr>
            <a:r>
              <a:rPr lang="ja-JP" dirty="0"/>
              <a:t>不完全労務提供は受領しない</a:t>
            </a:r>
            <a:endParaRPr dirty="0"/>
          </a:p>
        </p:txBody>
      </p:sp>
      <p:sp>
        <p:nvSpPr>
          <p:cNvPr id="74" name="Google Shape;74;p11"/>
          <p:cNvSpPr txBox="1">
            <a:spLocks noGrp="1"/>
          </p:cNvSpPr>
          <p:nvPr>
            <p:ph type="body" idx="1"/>
          </p:nvPr>
        </p:nvSpPr>
        <p:spPr>
          <a:xfrm>
            <a:off x="876943" y="1218271"/>
            <a:ext cx="16555358" cy="8128393"/>
          </a:xfrm>
          <a:prstGeom prst="rect">
            <a:avLst/>
          </a:prstGeom>
          <a:noFill/>
          <a:ln>
            <a:noFill/>
          </a:ln>
        </p:spPr>
        <p:txBody>
          <a:bodyPr spcFirstLastPara="1" wrap="square" lIns="91425" tIns="45700" rIns="91425" bIns="45700" anchor="t" anchorCtr="0">
            <a:noAutofit/>
          </a:bodyPr>
          <a:lstStyle/>
          <a:p>
            <a:pPr marL="685800" indent="-685800">
              <a:lnSpc>
                <a:spcPct val="140000"/>
              </a:lnSpc>
              <a:spcBef>
                <a:spcPts val="0"/>
              </a:spcBef>
              <a:buSzPts val="4400"/>
              <a:buFont typeface="Arial" panose="020B0604020202020204" pitchFamily="34" charset="0"/>
              <a:buChar char="•"/>
            </a:pPr>
            <a:r>
              <a:rPr lang="ja-JP" dirty="0"/>
              <a:t>安全配慮義務に対して人事担当役員に正しい理解に至ってもらう。</a:t>
            </a:r>
            <a:endParaRPr dirty="0"/>
          </a:p>
          <a:p>
            <a:pPr marL="685800" indent="-685800">
              <a:lnSpc>
                <a:spcPct val="140000"/>
              </a:lnSpc>
              <a:spcBef>
                <a:spcPts val="0"/>
              </a:spcBef>
              <a:buSzPts val="4400"/>
              <a:buFont typeface="Arial" panose="020B0604020202020204" pitchFamily="34" charset="0"/>
              <a:buChar char="•"/>
            </a:pPr>
            <a:r>
              <a:rPr lang="ja-JP" dirty="0"/>
              <a:t>（法的義務でないガイドラインに準じて）配慮して働かせることは、会社の責任で行うことであり、結果が悪かった時には、「配慮が不十分だった」と断罪されることを理解してもらう。</a:t>
            </a:r>
            <a:endParaRPr lang="en-US" altLang="ja-JP" dirty="0"/>
          </a:p>
          <a:p>
            <a:pPr marL="685800" indent="-685800">
              <a:lnSpc>
                <a:spcPct val="140000"/>
              </a:lnSpc>
              <a:spcBef>
                <a:spcPts val="0"/>
              </a:spcBef>
              <a:buSzPts val="4400"/>
              <a:buFont typeface="Arial" panose="020B0604020202020204" pitchFamily="34" charset="0"/>
              <a:buChar char="•"/>
            </a:pPr>
            <a:r>
              <a:rPr lang="ja-JP" dirty="0"/>
              <a:t>そのほか、現場の運用に口出ししないことを約束してもらう。</a:t>
            </a:r>
            <a:endParaRPr dirty="0"/>
          </a:p>
          <a:p>
            <a:pPr marL="0" indent="0">
              <a:lnSpc>
                <a:spcPct val="140000"/>
              </a:lnSpc>
              <a:buSzPts val="4400"/>
            </a:pPr>
            <a:endParaRPr dirty="0"/>
          </a:p>
        </p:txBody>
      </p:sp>
      <p:sp>
        <p:nvSpPr>
          <p:cNvPr id="76" name="Google Shape;76;p11"/>
          <p:cNvSpPr txBox="1">
            <a:spLocks noGrp="1"/>
          </p:cNvSpPr>
          <p:nvPr>
            <p:ph type="sldNum" idx="12"/>
          </p:nvPr>
        </p:nvSpPr>
        <p:spPr>
          <a:xfrm>
            <a:off x="16595241" y="9533059"/>
            <a:ext cx="837059" cy="547603"/>
          </a:xfrm>
          <a:prstGeom prst="rect">
            <a:avLst/>
          </a:prstGeom>
          <a:noFill/>
          <a:ln>
            <a:noFill/>
          </a:ln>
        </p:spPr>
        <p:txBody>
          <a:bodyPr spcFirstLastPara="1" wrap="square" lIns="91425" tIns="45700" rIns="91425" bIns="45700" anchor="ctr" anchorCtr="0">
            <a:noAutofit/>
          </a:bodyPr>
          <a:lstStyle/>
          <a:p>
            <a:fld id="{00000000-1234-1234-1234-123412341234}" type="slidenum">
              <a:rPr lang="en-US" altLang="ja-JP">
                <a:solidFill>
                  <a:srgbClr val="898989"/>
                </a:solidFill>
                <a:cs typeface="Calibri"/>
                <a:sym typeface="Calibri"/>
              </a:rPr>
              <a:pPr/>
              <a:t>9</a:t>
            </a:fld>
            <a:endParaRPr dirty="0">
              <a:solidFill>
                <a:srgbClr val="898989"/>
              </a:solidFill>
              <a:cs typeface="Calibri"/>
              <a:sym typeface="Calibri"/>
            </a:endParaRPr>
          </a:p>
        </p:txBody>
      </p:sp>
    </p:spTree>
  </p:cSld>
  <p:clrMapOvr>
    <a:masterClrMapping/>
  </p:clrMapOvr>
</p:sld>
</file>

<file path=ppt/theme/theme1.xml><?xml version="1.0" encoding="utf-8"?>
<a:theme xmlns:a="http://schemas.openxmlformats.org/drawingml/2006/main" name="スタンダード">
  <a:themeElements>
    <a:clrScheme name="ユーザー定義 6">
      <a:dk1>
        <a:srgbClr val="3C3C3C"/>
      </a:dk1>
      <a:lt1>
        <a:srgbClr val="FFFFFF"/>
      </a:lt1>
      <a:dk2>
        <a:srgbClr val="5A5A5A"/>
      </a:dk2>
      <a:lt2>
        <a:srgbClr val="EAEAEA"/>
      </a:lt2>
      <a:accent1>
        <a:srgbClr val="143C82"/>
      </a:accent1>
      <a:accent2>
        <a:srgbClr val="B21E1E"/>
      </a:accent2>
      <a:accent3>
        <a:srgbClr val="FFE5E5"/>
      </a:accent3>
      <a:accent4>
        <a:srgbClr val="E4007F"/>
      </a:accent4>
      <a:accent5>
        <a:srgbClr val="FFF100"/>
      </a:accent5>
      <a:accent6>
        <a:srgbClr val="000000"/>
      </a:accent6>
      <a:hlink>
        <a:srgbClr val="00A0E9"/>
      </a:hlink>
      <a:folHlink>
        <a:srgbClr val="0071B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2014</Words>
  <Application>Microsoft Office PowerPoint</Application>
  <PresentationFormat>ユーザー設定</PresentationFormat>
  <Paragraphs>388</Paragraphs>
  <Slides>51</Slides>
  <Notes>40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51</vt:i4>
      </vt:variant>
    </vt:vector>
  </HeadingPairs>
  <TitlesOfParts>
    <vt:vector size="61" baseType="lpstr">
      <vt:lpstr>ＭＳ Ｐゴシック</vt:lpstr>
      <vt:lpstr>ＭＳ Ｐ明朝</vt:lpstr>
      <vt:lpstr>MS Gothic</vt:lpstr>
      <vt:lpstr>Quattrocento Sans</vt:lpstr>
      <vt:lpstr>Meiryo</vt:lpstr>
      <vt:lpstr>游ゴシック</vt:lpstr>
      <vt:lpstr>游ゴシック Medium</vt:lpstr>
      <vt:lpstr>Arial</vt:lpstr>
      <vt:lpstr>Calibri</vt:lpstr>
      <vt:lpstr>スタンダード</vt:lpstr>
      <vt:lpstr>原職復帰の是非</vt:lpstr>
      <vt:lpstr>原職復帰の原則の無い会社はない</vt:lpstr>
      <vt:lpstr>出来の悪い規程例</vt:lpstr>
      <vt:lpstr>おまけ）労働基準法上の「管理監督者」</vt:lpstr>
      <vt:lpstr>曖昧な「原則」運用の会社における例外→事実上、適当と同じ</vt:lpstr>
      <vt:lpstr>原職の「定義」と例外</vt:lpstr>
      <vt:lpstr>二つの健康管理で整理する</vt:lpstr>
      <vt:lpstr>就業規則に見る第三原則</vt:lpstr>
      <vt:lpstr>不完全労務提供は受領しない</vt:lpstr>
      <vt:lpstr>異動が必要とは「不完全労務提供」以外のなにものでもない</vt:lpstr>
      <vt:lpstr>雇用システムの違い</vt:lpstr>
      <vt:lpstr>PowerPoint プレゼンテーション</vt:lpstr>
      <vt:lpstr>PowerPoint プレゼンテーション</vt:lpstr>
      <vt:lpstr>PowerPoint プレゼンテーション</vt:lpstr>
      <vt:lpstr>環境調整：結論</vt:lpstr>
      <vt:lpstr>換言すると</vt:lpstr>
      <vt:lpstr>①メンタル対応型環境調整</vt:lpstr>
      <vt:lpstr>検討ポイント（１）</vt:lpstr>
      <vt:lpstr>検討ポイント（１）続き</vt:lpstr>
      <vt:lpstr>PowerPoint プレゼンテーション</vt:lpstr>
      <vt:lpstr>PowerPoint プレゼンテーション</vt:lpstr>
      <vt:lpstr>検討ポイント（２）</vt:lpstr>
      <vt:lpstr>PowerPoint プレゼンテーション</vt:lpstr>
      <vt:lpstr>検討ポイント（３）</vt:lpstr>
      <vt:lpstr>PowerPoint プレゼンテーション</vt:lpstr>
      <vt:lpstr>PowerPoint プレゼンテーション</vt:lpstr>
      <vt:lpstr>Q. Job Fitnessという考え方は？</vt:lpstr>
      <vt:lpstr>復帰基準</vt:lpstr>
      <vt:lpstr>復帰基準の設定のために</vt:lpstr>
      <vt:lpstr>復職の3要件</vt:lpstr>
      <vt:lpstr>要件１：本人の意志</vt:lpstr>
      <vt:lpstr>要件２：主治医の保証</vt:lpstr>
      <vt:lpstr>要件３：職場の受け入れ</vt:lpstr>
      <vt:lpstr>マメ知識</vt:lpstr>
      <vt:lpstr>いつからこんなことに。。。</vt:lpstr>
      <vt:lpstr>うつ病休職　中嶋聡　p96</vt:lpstr>
      <vt:lpstr>復帰基準の設定の仕方</vt:lpstr>
      <vt:lpstr>基準</vt:lpstr>
      <vt:lpstr>迷うなら（確信が持てないなら）</vt:lpstr>
      <vt:lpstr>復帰判定</vt:lpstr>
      <vt:lpstr>復帰判定</vt:lpstr>
      <vt:lpstr>復帰判定基準1：業務基準</vt:lpstr>
      <vt:lpstr>復帰≒契約条件再交渉？</vt:lpstr>
      <vt:lpstr>これから：復帰＝業務の再開</vt:lpstr>
      <vt:lpstr>復帰判定基準2：労務基準</vt:lpstr>
      <vt:lpstr>復帰判定基準3：健康基準</vt:lpstr>
      <vt:lpstr>復帰判定基準</vt:lpstr>
      <vt:lpstr>ストップ要件</vt:lpstr>
      <vt:lpstr>復帰基準などというと、、、</vt:lpstr>
      <vt:lpstr>むしろ、安心マーク</vt:lpstr>
      <vt:lpstr>つまり、復帰基準を明らかにする</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７．原職復帰の是非</dc:title>
  <dc:creator>Soshi Takao</dc:creator>
  <cp:lastModifiedBy>YutaMori</cp:lastModifiedBy>
  <cp:revision>17</cp:revision>
  <cp:lastPrinted>2019-09-12T00:18:14Z</cp:lastPrinted>
  <dcterms:modified xsi:type="dcterms:W3CDTF">2019-09-12T00:18:20Z</dcterms:modified>
</cp:coreProperties>
</file>