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99" r:id="rId3"/>
    <p:sldId id="301" r:id="rId4"/>
    <p:sldId id="310" r:id="rId5"/>
    <p:sldId id="302" r:id="rId6"/>
    <p:sldId id="303" r:id="rId7"/>
    <p:sldId id="304" r:id="rId8"/>
    <p:sldId id="305" r:id="rId9"/>
    <p:sldId id="308" r:id="rId10"/>
    <p:sldId id="309" r:id="rId11"/>
  </p:sldIdLst>
  <p:sldSz cx="12192000" cy="6858000"/>
  <p:notesSz cx="6858000" cy="9144000"/>
  <p:defaultTextStyle>
    <a:defPPr>
      <a:defRPr lang="en-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405"/>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D78D0-253B-F247-92D9-9D66BFAEF154}"/>
              </a:ext>
            </a:extLst>
          </p:cNvPr>
          <p:cNvSpPr>
            <a:spLocks noGrp="1"/>
          </p:cNvSpPr>
          <p:nvPr>
            <p:ph type="ctrTitle"/>
          </p:nvPr>
        </p:nvSpPr>
        <p:spPr>
          <a:xfrm>
            <a:off x="1524000" y="1122363"/>
            <a:ext cx="9144000" cy="2387600"/>
          </a:xfrm>
        </p:spPr>
        <p:txBody>
          <a:bodyPr anchor="b"/>
          <a:lstStyle>
            <a:lvl1pPr algn="ctr">
              <a:defRPr sz="6000"/>
            </a:lvl1pPr>
          </a:lstStyle>
          <a:p>
            <a:r>
              <a:rPr kumimoji="1" lang="en-US" altLang="ja-JP"/>
              <a:t>Click to edit Master title style</a:t>
            </a:r>
            <a:endParaRPr kumimoji="1" lang="ja-JP" altLang="en-US"/>
          </a:p>
        </p:txBody>
      </p:sp>
      <p:sp>
        <p:nvSpPr>
          <p:cNvPr id="3" name="Subtitle 2">
            <a:extLst>
              <a:ext uri="{FF2B5EF4-FFF2-40B4-BE49-F238E27FC236}">
                <a16:creationId xmlns:a16="http://schemas.microsoft.com/office/drawing/2014/main" id="{2684EA44-5D1B-1747-8709-5F34E0533D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ltLang="ja-JP"/>
              <a:t>Click to edit Master subtitle style</a:t>
            </a:r>
            <a:endParaRPr kumimoji="1" lang="ja-JP" altLang="en-US"/>
          </a:p>
        </p:txBody>
      </p:sp>
      <p:sp>
        <p:nvSpPr>
          <p:cNvPr id="4" name="Date Placeholder 3">
            <a:extLst>
              <a:ext uri="{FF2B5EF4-FFF2-40B4-BE49-F238E27FC236}">
                <a16:creationId xmlns:a16="http://schemas.microsoft.com/office/drawing/2014/main" id="{B090350E-B32F-224E-895A-56040EB9A8A8}"/>
              </a:ext>
            </a:extLst>
          </p:cNvPr>
          <p:cNvSpPr>
            <a:spLocks noGrp="1"/>
          </p:cNvSpPr>
          <p:nvPr>
            <p:ph type="dt" sz="half" idx="10"/>
          </p:nvPr>
        </p:nvSpPr>
        <p:spPr/>
        <p:txBody>
          <a:bodyPr/>
          <a:lstStyle/>
          <a:p>
            <a:fld id="{1C11A66F-F2A6-0A40-A940-E29301458657}" type="datetimeFigureOut">
              <a:rPr kumimoji="1" lang="ja-JP" altLang="en-US" smtClean="0"/>
              <a:t>2022/2/20</a:t>
            </a:fld>
            <a:endParaRPr kumimoji="1" lang="ja-JP" altLang="en-US"/>
          </a:p>
        </p:txBody>
      </p:sp>
      <p:sp>
        <p:nvSpPr>
          <p:cNvPr id="5" name="Footer Placeholder 4">
            <a:extLst>
              <a:ext uri="{FF2B5EF4-FFF2-40B4-BE49-F238E27FC236}">
                <a16:creationId xmlns:a16="http://schemas.microsoft.com/office/drawing/2014/main" id="{3CDF5F72-5AA2-9446-952B-5D11CC73C493}"/>
              </a:ext>
            </a:extLst>
          </p:cNvPr>
          <p:cNvSpPr>
            <a:spLocks noGrp="1"/>
          </p:cNvSpPr>
          <p:nvPr>
            <p:ph type="ftr" sz="quarter" idx="11"/>
          </p:nvPr>
        </p:nvSpPr>
        <p:spPr/>
        <p:txBody>
          <a:bodyPr/>
          <a:lstStyle/>
          <a:p>
            <a:endParaRPr kumimoji="1" lang="ja-JP" altLang="en-US"/>
          </a:p>
        </p:txBody>
      </p:sp>
      <p:sp>
        <p:nvSpPr>
          <p:cNvPr id="6" name="Slide Number Placeholder 5">
            <a:extLst>
              <a:ext uri="{FF2B5EF4-FFF2-40B4-BE49-F238E27FC236}">
                <a16:creationId xmlns:a16="http://schemas.microsoft.com/office/drawing/2014/main" id="{F01B839E-33A2-9345-B6EE-464DBE7A394E}"/>
              </a:ext>
            </a:extLst>
          </p:cNvPr>
          <p:cNvSpPr>
            <a:spLocks noGrp="1"/>
          </p:cNvSpPr>
          <p:nvPr>
            <p:ph type="sldNum" sz="quarter" idx="12"/>
          </p:nvPr>
        </p:nvSpPr>
        <p:spPr/>
        <p:txBody>
          <a:bodyPr/>
          <a:lstStyle/>
          <a:p>
            <a:fld id="{2092106D-4C1F-C940-A3EE-897ADEE19405}" type="slidenum">
              <a:rPr kumimoji="1" lang="ja-JP" altLang="en-US" smtClean="0"/>
              <a:t>‹#›</a:t>
            </a:fld>
            <a:endParaRPr kumimoji="1" lang="ja-JP" altLang="en-US"/>
          </a:p>
        </p:txBody>
      </p:sp>
    </p:spTree>
    <p:extLst>
      <p:ext uri="{BB962C8B-B14F-4D97-AF65-F5344CB8AC3E}">
        <p14:creationId xmlns:p14="http://schemas.microsoft.com/office/powerpoint/2010/main" val="48241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51CAC-F4A7-2A42-9DBB-A4C1AAC4618E}"/>
              </a:ext>
            </a:extLst>
          </p:cNvPr>
          <p:cNvSpPr>
            <a:spLocks noGrp="1"/>
          </p:cNvSpPr>
          <p:nvPr>
            <p:ph type="title"/>
          </p:nvPr>
        </p:nvSpPr>
        <p:spPr/>
        <p:txBody>
          <a:bodyPr/>
          <a:lstStyle/>
          <a:p>
            <a:r>
              <a:rPr kumimoji="1" lang="en-US" altLang="ja-JP"/>
              <a:t>Click to edit Master title style</a:t>
            </a:r>
            <a:endParaRPr kumimoji="1" lang="ja-JP" altLang="en-US"/>
          </a:p>
        </p:txBody>
      </p:sp>
      <p:sp>
        <p:nvSpPr>
          <p:cNvPr id="3" name="Vertical Text Placeholder 2">
            <a:extLst>
              <a:ext uri="{FF2B5EF4-FFF2-40B4-BE49-F238E27FC236}">
                <a16:creationId xmlns:a16="http://schemas.microsoft.com/office/drawing/2014/main" id="{855E7ED3-E7F9-0348-9F1A-A39B3AFD54F2}"/>
              </a:ext>
            </a:extLst>
          </p:cNvPr>
          <p:cNvSpPr>
            <a:spLocks noGrp="1"/>
          </p:cNvSpPr>
          <p:nvPr>
            <p:ph type="body" orient="vert" idx="1"/>
          </p:nvPr>
        </p:nvSpPr>
        <p:spPr/>
        <p:txBody>
          <a:bodyPr vert="eaVert"/>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Date Placeholder 3">
            <a:extLst>
              <a:ext uri="{FF2B5EF4-FFF2-40B4-BE49-F238E27FC236}">
                <a16:creationId xmlns:a16="http://schemas.microsoft.com/office/drawing/2014/main" id="{AE528F66-6321-D846-8A09-282447CE87BF}"/>
              </a:ext>
            </a:extLst>
          </p:cNvPr>
          <p:cNvSpPr>
            <a:spLocks noGrp="1"/>
          </p:cNvSpPr>
          <p:nvPr>
            <p:ph type="dt" sz="half" idx="10"/>
          </p:nvPr>
        </p:nvSpPr>
        <p:spPr/>
        <p:txBody>
          <a:bodyPr/>
          <a:lstStyle/>
          <a:p>
            <a:fld id="{1C11A66F-F2A6-0A40-A940-E29301458657}" type="datetimeFigureOut">
              <a:rPr kumimoji="1" lang="ja-JP" altLang="en-US" smtClean="0"/>
              <a:t>2022/2/20</a:t>
            </a:fld>
            <a:endParaRPr kumimoji="1" lang="ja-JP" altLang="en-US"/>
          </a:p>
        </p:txBody>
      </p:sp>
      <p:sp>
        <p:nvSpPr>
          <p:cNvPr id="5" name="Footer Placeholder 4">
            <a:extLst>
              <a:ext uri="{FF2B5EF4-FFF2-40B4-BE49-F238E27FC236}">
                <a16:creationId xmlns:a16="http://schemas.microsoft.com/office/drawing/2014/main" id="{398E318F-206C-5447-91F5-F603FB12F73E}"/>
              </a:ext>
            </a:extLst>
          </p:cNvPr>
          <p:cNvSpPr>
            <a:spLocks noGrp="1"/>
          </p:cNvSpPr>
          <p:nvPr>
            <p:ph type="ftr" sz="quarter" idx="11"/>
          </p:nvPr>
        </p:nvSpPr>
        <p:spPr/>
        <p:txBody>
          <a:bodyPr/>
          <a:lstStyle/>
          <a:p>
            <a:endParaRPr kumimoji="1" lang="ja-JP" altLang="en-US"/>
          </a:p>
        </p:txBody>
      </p:sp>
      <p:sp>
        <p:nvSpPr>
          <p:cNvPr id="6" name="Slide Number Placeholder 5">
            <a:extLst>
              <a:ext uri="{FF2B5EF4-FFF2-40B4-BE49-F238E27FC236}">
                <a16:creationId xmlns:a16="http://schemas.microsoft.com/office/drawing/2014/main" id="{8279E094-F681-CC41-9FB4-442DED396965}"/>
              </a:ext>
            </a:extLst>
          </p:cNvPr>
          <p:cNvSpPr>
            <a:spLocks noGrp="1"/>
          </p:cNvSpPr>
          <p:nvPr>
            <p:ph type="sldNum" sz="quarter" idx="12"/>
          </p:nvPr>
        </p:nvSpPr>
        <p:spPr/>
        <p:txBody>
          <a:bodyPr/>
          <a:lstStyle/>
          <a:p>
            <a:fld id="{2092106D-4C1F-C940-A3EE-897ADEE19405}" type="slidenum">
              <a:rPr kumimoji="1" lang="ja-JP" altLang="en-US" smtClean="0"/>
              <a:t>‹#›</a:t>
            </a:fld>
            <a:endParaRPr kumimoji="1" lang="ja-JP" altLang="en-US"/>
          </a:p>
        </p:txBody>
      </p:sp>
    </p:spTree>
    <p:extLst>
      <p:ext uri="{BB962C8B-B14F-4D97-AF65-F5344CB8AC3E}">
        <p14:creationId xmlns:p14="http://schemas.microsoft.com/office/powerpoint/2010/main" val="424166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7CBAD6-F47F-E245-B981-4BB719801E01}"/>
              </a:ext>
            </a:extLst>
          </p:cNvPr>
          <p:cNvSpPr>
            <a:spLocks noGrp="1"/>
          </p:cNvSpPr>
          <p:nvPr>
            <p:ph type="title" orient="vert"/>
          </p:nvPr>
        </p:nvSpPr>
        <p:spPr>
          <a:xfrm>
            <a:off x="8724900" y="365125"/>
            <a:ext cx="2628900" cy="5811838"/>
          </a:xfrm>
        </p:spPr>
        <p:txBody>
          <a:bodyPr vert="eaVert"/>
          <a:lstStyle/>
          <a:p>
            <a:r>
              <a:rPr kumimoji="1" lang="en-US" altLang="ja-JP"/>
              <a:t>Click to edit Master title style</a:t>
            </a:r>
            <a:endParaRPr kumimoji="1" lang="ja-JP" altLang="en-US"/>
          </a:p>
        </p:txBody>
      </p:sp>
      <p:sp>
        <p:nvSpPr>
          <p:cNvPr id="3" name="Vertical Text Placeholder 2">
            <a:extLst>
              <a:ext uri="{FF2B5EF4-FFF2-40B4-BE49-F238E27FC236}">
                <a16:creationId xmlns:a16="http://schemas.microsoft.com/office/drawing/2014/main" id="{656F3C07-419A-0041-94A9-AAEA970A56A0}"/>
              </a:ext>
            </a:extLst>
          </p:cNvPr>
          <p:cNvSpPr>
            <a:spLocks noGrp="1"/>
          </p:cNvSpPr>
          <p:nvPr>
            <p:ph type="body" orient="vert" idx="1"/>
          </p:nvPr>
        </p:nvSpPr>
        <p:spPr>
          <a:xfrm>
            <a:off x="838200" y="365125"/>
            <a:ext cx="7734300" cy="5811838"/>
          </a:xfrm>
        </p:spPr>
        <p:txBody>
          <a:bodyPr vert="eaVert"/>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Date Placeholder 3">
            <a:extLst>
              <a:ext uri="{FF2B5EF4-FFF2-40B4-BE49-F238E27FC236}">
                <a16:creationId xmlns:a16="http://schemas.microsoft.com/office/drawing/2014/main" id="{D77C7F47-3640-354B-9099-00FB30F42DF9}"/>
              </a:ext>
            </a:extLst>
          </p:cNvPr>
          <p:cNvSpPr>
            <a:spLocks noGrp="1"/>
          </p:cNvSpPr>
          <p:nvPr>
            <p:ph type="dt" sz="half" idx="10"/>
          </p:nvPr>
        </p:nvSpPr>
        <p:spPr/>
        <p:txBody>
          <a:bodyPr/>
          <a:lstStyle/>
          <a:p>
            <a:fld id="{1C11A66F-F2A6-0A40-A940-E29301458657}" type="datetimeFigureOut">
              <a:rPr kumimoji="1" lang="ja-JP" altLang="en-US" smtClean="0"/>
              <a:t>2022/2/20</a:t>
            </a:fld>
            <a:endParaRPr kumimoji="1" lang="ja-JP" altLang="en-US"/>
          </a:p>
        </p:txBody>
      </p:sp>
      <p:sp>
        <p:nvSpPr>
          <p:cNvPr id="5" name="Footer Placeholder 4">
            <a:extLst>
              <a:ext uri="{FF2B5EF4-FFF2-40B4-BE49-F238E27FC236}">
                <a16:creationId xmlns:a16="http://schemas.microsoft.com/office/drawing/2014/main" id="{0DCA59B6-88C3-9640-8DB2-2F1DDE4ECA07}"/>
              </a:ext>
            </a:extLst>
          </p:cNvPr>
          <p:cNvSpPr>
            <a:spLocks noGrp="1"/>
          </p:cNvSpPr>
          <p:nvPr>
            <p:ph type="ftr" sz="quarter" idx="11"/>
          </p:nvPr>
        </p:nvSpPr>
        <p:spPr/>
        <p:txBody>
          <a:bodyPr/>
          <a:lstStyle/>
          <a:p>
            <a:endParaRPr kumimoji="1" lang="ja-JP" altLang="en-US"/>
          </a:p>
        </p:txBody>
      </p:sp>
      <p:sp>
        <p:nvSpPr>
          <p:cNvPr id="6" name="Slide Number Placeholder 5">
            <a:extLst>
              <a:ext uri="{FF2B5EF4-FFF2-40B4-BE49-F238E27FC236}">
                <a16:creationId xmlns:a16="http://schemas.microsoft.com/office/drawing/2014/main" id="{A9E3C1BA-0258-824F-9311-97696987613D}"/>
              </a:ext>
            </a:extLst>
          </p:cNvPr>
          <p:cNvSpPr>
            <a:spLocks noGrp="1"/>
          </p:cNvSpPr>
          <p:nvPr>
            <p:ph type="sldNum" sz="quarter" idx="12"/>
          </p:nvPr>
        </p:nvSpPr>
        <p:spPr/>
        <p:txBody>
          <a:bodyPr/>
          <a:lstStyle/>
          <a:p>
            <a:fld id="{2092106D-4C1F-C940-A3EE-897ADEE19405}" type="slidenum">
              <a:rPr kumimoji="1" lang="ja-JP" altLang="en-US" smtClean="0"/>
              <a:t>‹#›</a:t>
            </a:fld>
            <a:endParaRPr kumimoji="1" lang="ja-JP" altLang="en-US"/>
          </a:p>
        </p:txBody>
      </p:sp>
    </p:spTree>
    <p:extLst>
      <p:ext uri="{BB962C8B-B14F-4D97-AF65-F5344CB8AC3E}">
        <p14:creationId xmlns:p14="http://schemas.microsoft.com/office/powerpoint/2010/main" val="1660721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C9C76-1BB7-F249-B691-4E985B6EA8AF}"/>
              </a:ext>
            </a:extLst>
          </p:cNvPr>
          <p:cNvSpPr>
            <a:spLocks noGrp="1"/>
          </p:cNvSpPr>
          <p:nvPr>
            <p:ph type="title"/>
          </p:nvPr>
        </p:nvSpPr>
        <p:spPr/>
        <p:txBody>
          <a:bodyPr/>
          <a:lstStyle/>
          <a:p>
            <a:r>
              <a:rPr kumimoji="1" lang="en-US" altLang="ja-JP"/>
              <a:t>Click to edit Master title style</a:t>
            </a:r>
            <a:endParaRPr kumimoji="1" lang="ja-JP" altLang="en-US"/>
          </a:p>
        </p:txBody>
      </p:sp>
      <p:sp>
        <p:nvSpPr>
          <p:cNvPr id="3" name="Content Placeholder 2">
            <a:extLst>
              <a:ext uri="{FF2B5EF4-FFF2-40B4-BE49-F238E27FC236}">
                <a16:creationId xmlns:a16="http://schemas.microsoft.com/office/drawing/2014/main" id="{EAFB4FF0-FE5D-6F49-A543-85B65B26C5A0}"/>
              </a:ext>
            </a:extLst>
          </p:cNvPr>
          <p:cNvSpPr>
            <a:spLocks noGrp="1"/>
          </p:cNvSpPr>
          <p:nvPr>
            <p:ph idx="1"/>
          </p:nvPr>
        </p:nvSpPr>
        <p:spPr/>
        <p:txBody>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Date Placeholder 3">
            <a:extLst>
              <a:ext uri="{FF2B5EF4-FFF2-40B4-BE49-F238E27FC236}">
                <a16:creationId xmlns:a16="http://schemas.microsoft.com/office/drawing/2014/main" id="{5D55B689-0502-A547-BB32-7F74EA499320}"/>
              </a:ext>
            </a:extLst>
          </p:cNvPr>
          <p:cNvSpPr>
            <a:spLocks noGrp="1"/>
          </p:cNvSpPr>
          <p:nvPr>
            <p:ph type="dt" sz="half" idx="10"/>
          </p:nvPr>
        </p:nvSpPr>
        <p:spPr/>
        <p:txBody>
          <a:bodyPr/>
          <a:lstStyle/>
          <a:p>
            <a:fld id="{1C11A66F-F2A6-0A40-A940-E29301458657}" type="datetimeFigureOut">
              <a:rPr kumimoji="1" lang="ja-JP" altLang="en-US" smtClean="0"/>
              <a:t>2022/2/20</a:t>
            </a:fld>
            <a:endParaRPr kumimoji="1" lang="ja-JP" altLang="en-US"/>
          </a:p>
        </p:txBody>
      </p:sp>
      <p:sp>
        <p:nvSpPr>
          <p:cNvPr id="5" name="Footer Placeholder 4">
            <a:extLst>
              <a:ext uri="{FF2B5EF4-FFF2-40B4-BE49-F238E27FC236}">
                <a16:creationId xmlns:a16="http://schemas.microsoft.com/office/drawing/2014/main" id="{CB4D0703-1C6E-A84B-BC21-1847D591797E}"/>
              </a:ext>
            </a:extLst>
          </p:cNvPr>
          <p:cNvSpPr>
            <a:spLocks noGrp="1"/>
          </p:cNvSpPr>
          <p:nvPr>
            <p:ph type="ftr" sz="quarter" idx="11"/>
          </p:nvPr>
        </p:nvSpPr>
        <p:spPr/>
        <p:txBody>
          <a:bodyPr/>
          <a:lstStyle/>
          <a:p>
            <a:endParaRPr kumimoji="1" lang="ja-JP" altLang="en-US"/>
          </a:p>
        </p:txBody>
      </p:sp>
      <p:sp>
        <p:nvSpPr>
          <p:cNvPr id="6" name="Slide Number Placeholder 5">
            <a:extLst>
              <a:ext uri="{FF2B5EF4-FFF2-40B4-BE49-F238E27FC236}">
                <a16:creationId xmlns:a16="http://schemas.microsoft.com/office/drawing/2014/main" id="{233CB3D5-BC00-534E-87D8-5DE92AD6E942}"/>
              </a:ext>
            </a:extLst>
          </p:cNvPr>
          <p:cNvSpPr>
            <a:spLocks noGrp="1"/>
          </p:cNvSpPr>
          <p:nvPr>
            <p:ph type="sldNum" sz="quarter" idx="12"/>
          </p:nvPr>
        </p:nvSpPr>
        <p:spPr/>
        <p:txBody>
          <a:bodyPr/>
          <a:lstStyle/>
          <a:p>
            <a:fld id="{2092106D-4C1F-C940-A3EE-897ADEE19405}" type="slidenum">
              <a:rPr kumimoji="1" lang="ja-JP" altLang="en-US" smtClean="0"/>
              <a:t>‹#›</a:t>
            </a:fld>
            <a:endParaRPr kumimoji="1" lang="ja-JP" altLang="en-US"/>
          </a:p>
        </p:txBody>
      </p:sp>
    </p:spTree>
    <p:extLst>
      <p:ext uri="{BB962C8B-B14F-4D97-AF65-F5344CB8AC3E}">
        <p14:creationId xmlns:p14="http://schemas.microsoft.com/office/powerpoint/2010/main" val="3738272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81903-4BAD-744E-B67D-8AE39B3F8237}"/>
              </a:ext>
            </a:extLst>
          </p:cNvPr>
          <p:cNvSpPr>
            <a:spLocks noGrp="1"/>
          </p:cNvSpPr>
          <p:nvPr>
            <p:ph type="title"/>
          </p:nvPr>
        </p:nvSpPr>
        <p:spPr>
          <a:xfrm>
            <a:off x="831850" y="1709738"/>
            <a:ext cx="10515600" cy="2852737"/>
          </a:xfrm>
        </p:spPr>
        <p:txBody>
          <a:bodyPr anchor="b"/>
          <a:lstStyle>
            <a:lvl1pPr>
              <a:defRPr sz="6000"/>
            </a:lvl1pPr>
          </a:lstStyle>
          <a:p>
            <a:r>
              <a:rPr kumimoji="1" lang="en-US" altLang="ja-JP"/>
              <a:t>Click to edit Master title style</a:t>
            </a:r>
            <a:endParaRPr kumimoji="1" lang="ja-JP" altLang="en-US"/>
          </a:p>
        </p:txBody>
      </p:sp>
      <p:sp>
        <p:nvSpPr>
          <p:cNvPr id="3" name="Text Placeholder 2">
            <a:extLst>
              <a:ext uri="{FF2B5EF4-FFF2-40B4-BE49-F238E27FC236}">
                <a16:creationId xmlns:a16="http://schemas.microsoft.com/office/drawing/2014/main" id="{8831686A-499D-E44A-A94B-C369876DE0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en-US" altLang="ja-JP"/>
              <a:t>Click to edit Master text styles</a:t>
            </a:r>
          </a:p>
        </p:txBody>
      </p:sp>
      <p:sp>
        <p:nvSpPr>
          <p:cNvPr id="4" name="Date Placeholder 3">
            <a:extLst>
              <a:ext uri="{FF2B5EF4-FFF2-40B4-BE49-F238E27FC236}">
                <a16:creationId xmlns:a16="http://schemas.microsoft.com/office/drawing/2014/main" id="{5433A819-0065-5743-A5C0-6FD62074CB7F}"/>
              </a:ext>
            </a:extLst>
          </p:cNvPr>
          <p:cNvSpPr>
            <a:spLocks noGrp="1"/>
          </p:cNvSpPr>
          <p:nvPr>
            <p:ph type="dt" sz="half" idx="10"/>
          </p:nvPr>
        </p:nvSpPr>
        <p:spPr/>
        <p:txBody>
          <a:bodyPr/>
          <a:lstStyle/>
          <a:p>
            <a:fld id="{1C11A66F-F2A6-0A40-A940-E29301458657}" type="datetimeFigureOut">
              <a:rPr kumimoji="1" lang="ja-JP" altLang="en-US" smtClean="0"/>
              <a:t>2022/2/20</a:t>
            </a:fld>
            <a:endParaRPr kumimoji="1" lang="ja-JP" altLang="en-US"/>
          </a:p>
        </p:txBody>
      </p:sp>
      <p:sp>
        <p:nvSpPr>
          <p:cNvPr id="5" name="Footer Placeholder 4">
            <a:extLst>
              <a:ext uri="{FF2B5EF4-FFF2-40B4-BE49-F238E27FC236}">
                <a16:creationId xmlns:a16="http://schemas.microsoft.com/office/drawing/2014/main" id="{38337068-A3BE-AB47-9A58-9F4722D1FE60}"/>
              </a:ext>
            </a:extLst>
          </p:cNvPr>
          <p:cNvSpPr>
            <a:spLocks noGrp="1"/>
          </p:cNvSpPr>
          <p:nvPr>
            <p:ph type="ftr" sz="quarter" idx="11"/>
          </p:nvPr>
        </p:nvSpPr>
        <p:spPr/>
        <p:txBody>
          <a:bodyPr/>
          <a:lstStyle/>
          <a:p>
            <a:endParaRPr kumimoji="1" lang="ja-JP" altLang="en-US"/>
          </a:p>
        </p:txBody>
      </p:sp>
      <p:sp>
        <p:nvSpPr>
          <p:cNvPr id="6" name="Slide Number Placeholder 5">
            <a:extLst>
              <a:ext uri="{FF2B5EF4-FFF2-40B4-BE49-F238E27FC236}">
                <a16:creationId xmlns:a16="http://schemas.microsoft.com/office/drawing/2014/main" id="{C8136F30-B053-1344-87EB-476D661E5441}"/>
              </a:ext>
            </a:extLst>
          </p:cNvPr>
          <p:cNvSpPr>
            <a:spLocks noGrp="1"/>
          </p:cNvSpPr>
          <p:nvPr>
            <p:ph type="sldNum" sz="quarter" idx="12"/>
          </p:nvPr>
        </p:nvSpPr>
        <p:spPr/>
        <p:txBody>
          <a:bodyPr/>
          <a:lstStyle/>
          <a:p>
            <a:fld id="{2092106D-4C1F-C940-A3EE-897ADEE19405}" type="slidenum">
              <a:rPr kumimoji="1" lang="ja-JP" altLang="en-US" smtClean="0"/>
              <a:t>‹#›</a:t>
            </a:fld>
            <a:endParaRPr kumimoji="1" lang="ja-JP" altLang="en-US"/>
          </a:p>
        </p:txBody>
      </p:sp>
    </p:spTree>
    <p:extLst>
      <p:ext uri="{BB962C8B-B14F-4D97-AF65-F5344CB8AC3E}">
        <p14:creationId xmlns:p14="http://schemas.microsoft.com/office/powerpoint/2010/main" val="1805140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35DFC-9505-F549-B353-96FEB9DF32B7}"/>
              </a:ext>
            </a:extLst>
          </p:cNvPr>
          <p:cNvSpPr>
            <a:spLocks noGrp="1"/>
          </p:cNvSpPr>
          <p:nvPr>
            <p:ph type="title"/>
          </p:nvPr>
        </p:nvSpPr>
        <p:spPr/>
        <p:txBody>
          <a:bodyPr/>
          <a:lstStyle/>
          <a:p>
            <a:r>
              <a:rPr kumimoji="1" lang="en-US" altLang="ja-JP"/>
              <a:t>Click to edit Master title style</a:t>
            </a:r>
            <a:endParaRPr kumimoji="1" lang="ja-JP" altLang="en-US"/>
          </a:p>
        </p:txBody>
      </p:sp>
      <p:sp>
        <p:nvSpPr>
          <p:cNvPr id="3" name="Content Placeholder 2">
            <a:extLst>
              <a:ext uri="{FF2B5EF4-FFF2-40B4-BE49-F238E27FC236}">
                <a16:creationId xmlns:a16="http://schemas.microsoft.com/office/drawing/2014/main" id="{B1460C91-0960-5C4A-AB0E-74052D53951B}"/>
              </a:ext>
            </a:extLst>
          </p:cNvPr>
          <p:cNvSpPr>
            <a:spLocks noGrp="1"/>
          </p:cNvSpPr>
          <p:nvPr>
            <p:ph sz="half" idx="1"/>
          </p:nvPr>
        </p:nvSpPr>
        <p:spPr>
          <a:xfrm>
            <a:off x="838200" y="1825625"/>
            <a:ext cx="5181600" cy="4351338"/>
          </a:xfrm>
        </p:spPr>
        <p:txBody>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Content Placeholder 3">
            <a:extLst>
              <a:ext uri="{FF2B5EF4-FFF2-40B4-BE49-F238E27FC236}">
                <a16:creationId xmlns:a16="http://schemas.microsoft.com/office/drawing/2014/main" id="{E4FC61C2-D139-6048-9A9D-7625D4F54BA0}"/>
              </a:ext>
            </a:extLst>
          </p:cNvPr>
          <p:cNvSpPr>
            <a:spLocks noGrp="1"/>
          </p:cNvSpPr>
          <p:nvPr>
            <p:ph sz="half" idx="2"/>
          </p:nvPr>
        </p:nvSpPr>
        <p:spPr>
          <a:xfrm>
            <a:off x="6172200" y="1825625"/>
            <a:ext cx="5181600" cy="4351338"/>
          </a:xfrm>
        </p:spPr>
        <p:txBody>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5" name="Date Placeholder 4">
            <a:extLst>
              <a:ext uri="{FF2B5EF4-FFF2-40B4-BE49-F238E27FC236}">
                <a16:creationId xmlns:a16="http://schemas.microsoft.com/office/drawing/2014/main" id="{83266596-6320-414F-8106-A9061FA6731F}"/>
              </a:ext>
            </a:extLst>
          </p:cNvPr>
          <p:cNvSpPr>
            <a:spLocks noGrp="1"/>
          </p:cNvSpPr>
          <p:nvPr>
            <p:ph type="dt" sz="half" idx="10"/>
          </p:nvPr>
        </p:nvSpPr>
        <p:spPr/>
        <p:txBody>
          <a:bodyPr/>
          <a:lstStyle/>
          <a:p>
            <a:fld id="{1C11A66F-F2A6-0A40-A940-E29301458657}" type="datetimeFigureOut">
              <a:rPr kumimoji="1" lang="ja-JP" altLang="en-US" smtClean="0"/>
              <a:t>2022/2/20</a:t>
            </a:fld>
            <a:endParaRPr kumimoji="1" lang="ja-JP" altLang="en-US"/>
          </a:p>
        </p:txBody>
      </p:sp>
      <p:sp>
        <p:nvSpPr>
          <p:cNvPr id="6" name="Footer Placeholder 5">
            <a:extLst>
              <a:ext uri="{FF2B5EF4-FFF2-40B4-BE49-F238E27FC236}">
                <a16:creationId xmlns:a16="http://schemas.microsoft.com/office/drawing/2014/main" id="{09076FC4-7699-0B44-A9C4-350E86F022CC}"/>
              </a:ext>
            </a:extLst>
          </p:cNvPr>
          <p:cNvSpPr>
            <a:spLocks noGrp="1"/>
          </p:cNvSpPr>
          <p:nvPr>
            <p:ph type="ftr" sz="quarter" idx="11"/>
          </p:nvPr>
        </p:nvSpPr>
        <p:spPr/>
        <p:txBody>
          <a:bodyPr/>
          <a:lstStyle/>
          <a:p>
            <a:endParaRPr kumimoji="1" lang="ja-JP" altLang="en-US"/>
          </a:p>
        </p:txBody>
      </p:sp>
      <p:sp>
        <p:nvSpPr>
          <p:cNvPr id="7" name="Slide Number Placeholder 6">
            <a:extLst>
              <a:ext uri="{FF2B5EF4-FFF2-40B4-BE49-F238E27FC236}">
                <a16:creationId xmlns:a16="http://schemas.microsoft.com/office/drawing/2014/main" id="{8FA592DD-470C-2648-B298-801C67B10399}"/>
              </a:ext>
            </a:extLst>
          </p:cNvPr>
          <p:cNvSpPr>
            <a:spLocks noGrp="1"/>
          </p:cNvSpPr>
          <p:nvPr>
            <p:ph type="sldNum" sz="quarter" idx="12"/>
          </p:nvPr>
        </p:nvSpPr>
        <p:spPr/>
        <p:txBody>
          <a:bodyPr/>
          <a:lstStyle/>
          <a:p>
            <a:fld id="{2092106D-4C1F-C940-A3EE-897ADEE19405}" type="slidenum">
              <a:rPr kumimoji="1" lang="ja-JP" altLang="en-US" smtClean="0"/>
              <a:t>‹#›</a:t>
            </a:fld>
            <a:endParaRPr kumimoji="1" lang="ja-JP" altLang="en-US"/>
          </a:p>
        </p:txBody>
      </p:sp>
    </p:spTree>
    <p:extLst>
      <p:ext uri="{BB962C8B-B14F-4D97-AF65-F5344CB8AC3E}">
        <p14:creationId xmlns:p14="http://schemas.microsoft.com/office/powerpoint/2010/main" val="3498983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437D6-9100-B649-A9DB-1167602E4066}"/>
              </a:ext>
            </a:extLst>
          </p:cNvPr>
          <p:cNvSpPr>
            <a:spLocks noGrp="1"/>
          </p:cNvSpPr>
          <p:nvPr>
            <p:ph type="title"/>
          </p:nvPr>
        </p:nvSpPr>
        <p:spPr>
          <a:xfrm>
            <a:off x="839788" y="365125"/>
            <a:ext cx="10515600" cy="1325563"/>
          </a:xfrm>
        </p:spPr>
        <p:txBody>
          <a:bodyPr/>
          <a:lstStyle/>
          <a:p>
            <a:r>
              <a:rPr kumimoji="1" lang="en-US" altLang="ja-JP"/>
              <a:t>Click to edit Master title style</a:t>
            </a:r>
            <a:endParaRPr kumimoji="1" lang="ja-JP" altLang="en-US"/>
          </a:p>
        </p:txBody>
      </p:sp>
      <p:sp>
        <p:nvSpPr>
          <p:cNvPr id="3" name="Text Placeholder 2">
            <a:extLst>
              <a:ext uri="{FF2B5EF4-FFF2-40B4-BE49-F238E27FC236}">
                <a16:creationId xmlns:a16="http://schemas.microsoft.com/office/drawing/2014/main" id="{2CF78049-2340-D842-A00F-6808EFFBBA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a:t>Click to edit Master text styles</a:t>
            </a:r>
          </a:p>
        </p:txBody>
      </p:sp>
      <p:sp>
        <p:nvSpPr>
          <p:cNvPr id="4" name="Content Placeholder 3">
            <a:extLst>
              <a:ext uri="{FF2B5EF4-FFF2-40B4-BE49-F238E27FC236}">
                <a16:creationId xmlns:a16="http://schemas.microsoft.com/office/drawing/2014/main" id="{C831B634-5BDC-0941-B4F8-21ECD7DE77DF}"/>
              </a:ext>
            </a:extLst>
          </p:cNvPr>
          <p:cNvSpPr>
            <a:spLocks noGrp="1"/>
          </p:cNvSpPr>
          <p:nvPr>
            <p:ph sz="half" idx="2"/>
          </p:nvPr>
        </p:nvSpPr>
        <p:spPr>
          <a:xfrm>
            <a:off x="839788" y="2505075"/>
            <a:ext cx="5157787" cy="3684588"/>
          </a:xfrm>
        </p:spPr>
        <p:txBody>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5" name="Text Placeholder 4">
            <a:extLst>
              <a:ext uri="{FF2B5EF4-FFF2-40B4-BE49-F238E27FC236}">
                <a16:creationId xmlns:a16="http://schemas.microsoft.com/office/drawing/2014/main" id="{2383262E-5BCC-BF4A-8021-3ED008EB63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a:t>Click to edit Master text styles</a:t>
            </a:r>
          </a:p>
        </p:txBody>
      </p:sp>
      <p:sp>
        <p:nvSpPr>
          <p:cNvPr id="6" name="Content Placeholder 5">
            <a:extLst>
              <a:ext uri="{FF2B5EF4-FFF2-40B4-BE49-F238E27FC236}">
                <a16:creationId xmlns:a16="http://schemas.microsoft.com/office/drawing/2014/main" id="{4F565694-C8EE-DD4C-8C9C-9E27C6BE8EED}"/>
              </a:ext>
            </a:extLst>
          </p:cNvPr>
          <p:cNvSpPr>
            <a:spLocks noGrp="1"/>
          </p:cNvSpPr>
          <p:nvPr>
            <p:ph sz="quarter" idx="4"/>
          </p:nvPr>
        </p:nvSpPr>
        <p:spPr>
          <a:xfrm>
            <a:off x="6172200" y="2505075"/>
            <a:ext cx="5183188" cy="3684588"/>
          </a:xfrm>
        </p:spPr>
        <p:txBody>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7" name="Date Placeholder 6">
            <a:extLst>
              <a:ext uri="{FF2B5EF4-FFF2-40B4-BE49-F238E27FC236}">
                <a16:creationId xmlns:a16="http://schemas.microsoft.com/office/drawing/2014/main" id="{EBAD0AAC-AA65-FC41-B9B4-90003296A127}"/>
              </a:ext>
            </a:extLst>
          </p:cNvPr>
          <p:cNvSpPr>
            <a:spLocks noGrp="1"/>
          </p:cNvSpPr>
          <p:nvPr>
            <p:ph type="dt" sz="half" idx="10"/>
          </p:nvPr>
        </p:nvSpPr>
        <p:spPr/>
        <p:txBody>
          <a:bodyPr/>
          <a:lstStyle/>
          <a:p>
            <a:fld id="{1C11A66F-F2A6-0A40-A940-E29301458657}" type="datetimeFigureOut">
              <a:rPr kumimoji="1" lang="ja-JP" altLang="en-US" smtClean="0"/>
              <a:t>2022/2/20</a:t>
            </a:fld>
            <a:endParaRPr kumimoji="1" lang="ja-JP" altLang="en-US"/>
          </a:p>
        </p:txBody>
      </p:sp>
      <p:sp>
        <p:nvSpPr>
          <p:cNvPr id="8" name="Footer Placeholder 7">
            <a:extLst>
              <a:ext uri="{FF2B5EF4-FFF2-40B4-BE49-F238E27FC236}">
                <a16:creationId xmlns:a16="http://schemas.microsoft.com/office/drawing/2014/main" id="{CD429870-4F56-F645-8DA3-DE792046DFCF}"/>
              </a:ext>
            </a:extLst>
          </p:cNvPr>
          <p:cNvSpPr>
            <a:spLocks noGrp="1"/>
          </p:cNvSpPr>
          <p:nvPr>
            <p:ph type="ftr" sz="quarter" idx="11"/>
          </p:nvPr>
        </p:nvSpPr>
        <p:spPr/>
        <p:txBody>
          <a:bodyPr/>
          <a:lstStyle/>
          <a:p>
            <a:endParaRPr kumimoji="1" lang="ja-JP" altLang="en-US"/>
          </a:p>
        </p:txBody>
      </p:sp>
      <p:sp>
        <p:nvSpPr>
          <p:cNvPr id="9" name="Slide Number Placeholder 8">
            <a:extLst>
              <a:ext uri="{FF2B5EF4-FFF2-40B4-BE49-F238E27FC236}">
                <a16:creationId xmlns:a16="http://schemas.microsoft.com/office/drawing/2014/main" id="{B00B122F-01D2-E14E-B50B-67E2DD0D3219}"/>
              </a:ext>
            </a:extLst>
          </p:cNvPr>
          <p:cNvSpPr>
            <a:spLocks noGrp="1"/>
          </p:cNvSpPr>
          <p:nvPr>
            <p:ph type="sldNum" sz="quarter" idx="12"/>
          </p:nvPr>
        </p:nvSpPr>
        <p:spPr/>
        <p:txBody>
          <a:bodyPr/>
          <a:lstStyle/>
          <a:p>
            <a:fld id="{2092106D-4C1F-C940-A3EE-897ADEE19405}" type="slidenum">
              <a:rPr kumimoji="1" lang="ja-JP" altLang="en-US" smtClean="0"/>
              <a:t>‹#›</a:t>
            </a:fld>
            <a:endParaRPr kumimoji="1" lang="ja-JP" altLang="en-US"/>
          </a:p>
        </p:txBody>
      </p:sp>
    </p:spTree>
    <p:extLst>
      <p:ext uri="{BB962C8B-B14F-4D97-AF65-F5344CB8AC3E}">
        <p14:creationId xmlns:p14="http://schemas.microsoft.com/office/powerpoint/2010/main" val="3599941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5790C-7CF4-904E-8424-53B53F299FE3}"/>
              </a:ext>
            </a:extLst>
          </p:cNvPr>
          <p:cNvSpPr>
            <a:spLocks noGrp="1"/>
          </p:cNvSpPr>
          <p:nvPr>
            <p:ph type="title"/>
          </p:nvPr>
        </p:nvSpPr>
        <p:spPr/>
        <p:txBody>
          <a:bodyPr/>
          <a:lstStyle/>
          <a:p>
            <a:r>
              <a:rPr kumimoji="1" lang="en-US" altLang="ja-JP"/>
              <a:t>Click to edit Master title style</a:t>
            </a:r>
            <a:endParaRPr kumimoji="1" lang="ja-JP" altLang="en-US"/>
          </a:p>
        </p:txBody>
      </p:sp>
      <p:sp>
        <p:nvSpPr>
          <p:cNvPr id="3" name="Date Placeholder 2">
            <a:extLst>
              <a:ext uri="{FF2B5EF4-FFF2-40B4-BE49-F238E27FC236}">
                <a16:creationId xmlns:a16="http://schemas.microsoft.com/office/drawing/2014/main" id="{67BB18DC-1E2D-014E-9DAA-5F969CF70FB4}"/>
              </a:ext>
            </a:extLst>
          </p:cNvPr>
          <p:cNvSpPr>
            <a:spLocks noGrp="1"/>
          </p:cNvSpPr>
          <p:nvPr>
            <p:ph type="dt" sz="half" idx="10"/>
          </p:nvPr>
        </p:nvSpPr>
        <p:spPr/>
        <p:txBody>
          <a:bodyPr/>
          <a:lstStyle/>
          <a:p>
            <a:fld id="{1C11A66F-F2A6-0A40-A940-E29301458657}" type="datetimeFigureOut">
              <a:rPr kumimoji="1" lang="ja-JP" altLang="en-US" smtClean="0"/>
              <a:t>2022/2/20</a:t>
            </a:fld>
            <a:endParaRPr kumimoji="1" lang="ja-JP" altLang="en-US"/>
          </a:p>
        </p:txBody>
      </p:sp>
      <p:sp>
        <p:nvSpPr>
          <p:cNvPr id="4" name="Footer Placeholder 3">
            <a:extLst>
              <a:ext uri="{FF2B5EF4-FFF2-40B4-BE49-F238E27FC236}">
                <a16:creationId xmlns:a16="http://schemas.microsoft.com/office/drawing/2014/main" id="{B729C97B-2943-0C41-9A57-39FC6B6EF7BA}"/>
              </a:ext>
            </a:extLst>
          </p:cNvPr>
          <p:cNvSpPr>
            <a:spLocks noGrp="1"/>
          </p:cNvSpPr>
          <p:nvPr>
            <p:ph type="ftr" sz="quarter" idx="11"/>
          </p:nvPr>
        </p:nvSpPr>
        <p:spPr/>
        <p:txBody>
          <a:bodyPr/>
          <a:lstStyle/>
          <a:p>
            <a:endParaRPr kumimoji="1" lang="ja-JP" altLang="en-US"/>
          </a:p>
        </p:txBody>
      </p:sp>
      <p:sp>
        <p:nvSpPr>
          <p:cNvPr id="5" name="Slide Number Placeholder 4">
            <a:extLst>
              <a:ext uri="{FF2B5EF4-FFF2-40B4-BE49-F238E27FC236}">
                <a16:creationId xmlns:a16="http://schemas.microsoft.com/office/drawing/2014/main" id="{8BDBBA05-F9B9-8149-BD08-9683F5278903}"/>
              </a:ext>
            </a:extLst>
          </p:cNvPr>
          <p:cNvSpPr>
            <a:spLocks noGrp="1"/>
          </p:cNvSpPr>
          <p:nvPr>
            <p:ph type="sldNum" sz="quarter" idx="12"/>
          </p:nvPr>
        </p:nvSpPr>
        <p:spPr/>
        <p:txBody>
          <a:bodyPr/>
          <a:lstStyle/>
          <a:p>
            <a:fld id="{2092106D-4C1F-C940-A3EE-897ADEE19405}" type="slidenum">
              <a:rPr kumimoji="1" lang="ja-JP" altLang="en-US" smtClean="0"/>
              <a:t>‹#›</a:t>
            </a:fld>
            <a:endParaRPr kumimoji="1" lang="ja-JP" altLang="en-US"/>
          </a:p>
        </p:txBody>
      </p:sp>
    </p:spTree>
    <p:extLst>
      <p:ext uri="{BB962C8B-B14F-4D97-AF65-F5344CB8AC3E}">
        <p14:creationId xmlns:p14="http://schemas.microsoft.com/office/powerpoint/2010/main" val="1450778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6EF379-49C3-6F4F-8A37-1FB41E66313F}"/>
              </a:ext>
            </a:extLst>
          </p:cNvPr>
          <p:cNvSpPr>
            <a:spLocks noGrp="1"/>
          </p:cNvSpPr>
          <p:nvPr>
            <p:ph type="dt" sz="half" idx="10"/>
          </p:nvPr>
        </p:nvSpPr>
        <p:spPr/>
        <p:txBody>
          <a:bodyPr/>
          <a:lstStyle/>
          <a:p>
            <a:fld id="{1C11A66F-F2A6-0A40-A940-E29301458657}" type="datetimeFigureOut">
              <a:rPr kumimoji="1" lang="ja-JP" altLang="en-US" smtClean="0"/>
              <a:t>2022/2/20</a:t>
            </a:fld>
            <a:endParaRPr kumimoji="1" lang="ja-JP" altLang="en-US"/>
          </a:p>
        </p:txBody>
      </p:sp>
      <p:sp>
        <p:nvSpPr>
          <p:cNvPr id="3" name="Footer Placeholder 2">
            <a:extLst>
              <a:ext uri="{FF2B5EF4-FFF2-40B4-BE49-F238E27FC236}">
                <a16:creationId xmlns:a16="http://schemas.microsoft.com/office/drawing/2014/main" id="{8195CEF8-8173-A842-B25F-1F30E286909F}"/>
              </a:ext>
            </a:extLst>
          </p:cNvPr>
          <p:cNvSpPr>
            <a:spLocks noGrp="1"/>
          </p:cNvSpPr>
          <p:nvPr>
            <p:ph type="ftr" sz="quarter" idx="11"/>
          </p:nvPr>
        </p:nvSpPr>
        <p:spPr/>
        <p:txBody>
          <a:bodyPr/>
          <a:lstStyle/>
          <a:p>
            <a:endParaRPr kumimoji="1" lang="ja-JP" altLang="en-US"/>
          </a:p>
        </p:txBody>
      </p:sp>
      <p:sp>
        <p:nvSpPr>
          <p:cNvPr id="4" name="Slide Number Placeholder 3">
            <a:extLst>
              <a:ext uri="{FF2B5EF4-FFF2-40B4-BE49-F238E27FC236}">
                <a16:creationId xmlns:a16="http://schemas.microsoft.com/office/drawing/2014/main" id="{1938C284-BDBE-684D-BC03-74AF9D4C3C02}"/>
              </a:ext>
            </a:extLst>
          </p:cNvPr>
          <p:cNvSpPr>
            <a:spLocks noGrp="1"/>
          </p:cNvSpPr>
          <p:nvPr>
            <p:ph type="sldNum" sz="quarter" idx="12"/>
          </p:nvPr>
        </p:nvSpPr>
        <p:spPr/>
        <p:txBody>
          <a:bodyPr/>
          <a:lstStyle/>
          <a:p>
            <a:fld id="{2092106D-4C1F-C940-A3EE-897ADEE19405}" type="slidenum">
              <a:rPr kumimoji="1" lang="ja-JP" altLang="en-US" smtClean="0"/>
              <a:t>‹#›</a:t>
            </a:fld>
            <a:endParaRPr kumimoji="1" lang="ja-JP" altLang="en-US"/>
          </a:p>
        </p:txBody>
      </p:sp>
    </p:spTree>
    <p:extLst>
      <p:ext uri="{BB962C8B-B14F-4D97-AF65-F5344CB8AC3E}">
        <p14:creationId xmlns:p14="http://schemas.microsoft.com/office/powerpoint/2010/main" val="1532691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519B7-4CDF-184A-B899-C1AE7E3E44E5}"/>
              </a:ext>
            </a:extLst>
          </p:cNvPr>
          <p:cNvSpPr>
            <a:spLocks noGrp="1"/>
          </p:cNvSpPr>
          <p:nvPr>
            <p:ph type="title"/>
          </p:nvPr>
        </p:nvSpPr>
        <p:spPr>
          <a:xfrm>
            <a:off x="839788" y="457200"/>
            <a:ext cx="3932237" cy="1600200"/>
          </a:xfrm>
        </p:spPr>
        <p:txBody>
          <a:bodyPr anchor="b"/>
          <a:lstStyle>
            <a:lvl1pPr>
              <a:defRPr sz="3200"/>
            </a:lvl1pPr>
          </a:lstStyle>
          <a:p>
            <a:r>
              <a:rPr kumimoji="1" lang="en-US" altLang="ja-JP"/>
              <a:t>Click to edit Master title style</a:t>
            </a:r>
            <a:endParaRPr kumimoji="1" lang="ja-JP" altLang="en-US"/>
          </a:p>
        </p:txBody>
      </p:sp>
      <p:sp>
        <p:nvSpPr>
          <p:cNvPr id="3" name="Content Placeholder 2">
            <a:extLst>
              <a:ext uri="{FF2B5EF4-FFF2-40B4-BE49-F238E27FC236}">
                <a16:creationId xmlns:a16="http://schemas.microsoft.com/office/drawing/2014/main" id="{362AAF7C-B782-804C-9957-5C60A2A8AC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Text Placeholder 3">
            <a:extLst>
              <a:ext uri="{FF2B5EF4-FFF2-40B4-BE49-F238E27FC236}">
                <a16:creationId xmlns:a16="http://schemas.microsoft.com/office/drawing/2014/main" id="{B851A0BD-4750-CA4B-BFDD-0F379D4D83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en-US" altLang="ja-JP"/>
              <a:t>Click to edit Master text styles</a:t>
            </a:r>
          </a:p>
        </p:txBody>
      </p:sp>
      <p:sp>
        <p:nvSpPr>
          <p:cNvPr id="5" name="Date Placeholder 4">
            <a:extLst>
              <a:ext uri="{FF2B5EF4-FFF2-40B4-BE49-F238E27FC236}">
                <a16:creationId xmlns:a16="http://schemas.microsoft.com/office/drawing/2014/main" id="{5A1C0969-2247-7542-9CFE-8818FD12356A}"/>
              </a:ext>
            </a:extLst>
          </p:cNvPr>
          <p:cNvSpPr>
            <a:spLocks noGrp="1"/>
          </p:cNvSpPr>
          <p:nvPr>
            <p:ph type="dt" sz="half" idx="10"/>
          </p:nvPr>
        </p:nvSpPr>
        <p:spPr/>
        <p:txBody>
          <a:bodyPr/>
          <a:lstStyle/>
          <a:p>
            <a:fld id="{1C11A66F-F2A6-0A40-A940-E29301458657}" type="datetimeFigureOut">
              <a:rPr kumimoji="1" lang="ja-JP" altLang="en-US" smtClean="0"/>
              <a:t>2022/2/20</a:t>
            </a:fld>
            <a:endParaRPr kumimoji="1" lang="ja-JP" altLang="en-US"/>
          </a:p>
        </p:txBody>
      </p:sp>
      <p:sp>
        <p:nvSpPr>
          <p:cNvPr id="6" name="Footer Placeholder 5">
            <a:extLst>
              <a:ext uri="{FF2B5EF4-FFF2-40B4-BE49-F238E27FC236}">
                <a16:creationId xmlns:a16="http://schemas.microsoft.com/office/drawing/2014/main" id="{9B94C206-10DA-CB4F-B4F2-097BC9DBE345}"/>
              </a:ext>
            </a:extLst>
          </p:cNvPr>
          <p:cNvSpPr>
            <a:spLocks noGrp="1"/>
          </p:cNvSpPr>
          <p:nvPr>
            <p:ph type="ftr" sz="quarter" idx="11"/>
          </p:nvPr>
        </p:nvSpPr>
        <p:spPr/>
        <p:txBody>
          <a:bodyPr/>
          <a:lstStyle/>
          <a:p>
            <a:endParaRPr kumimoji="1" lang="ja-JP" altLang="en-US"/>
          </a:p>
        </p:txBody>
      </p:sp>
      <p:sp>
        <p:nvSpPr>
          <p:cNvPr id="7" name="Slide Number Placeholder 6">
            <a:extLst>
              <a:ext uri="{FF2B5EF4-FFF2-40B4-BE49-F238E27FC236}">
                <a16:creationId xmlns:a16="http://schemas.microsoft.com/office/drawing/2014/main" id="{535A8487-D953-674D-8866-3A619C8973D2}"/>
              </a:ext>
            </a:extLst>
          </p:cNvPr>
          <p:cNvSpPr>
            <a:spLocks noGrp="1"/>
          </p:cNvSpPr>
          <p:nvPr>
            <p:ph type="sldNum" sz="quarter" idx="12"/>
          </p:nvPr>
        </p:nvSpPr>
        <p:spPr/>
        <p:txBody>
          <a:bodyPr/>
          <a:lstStyle/>
          <a:p>
            <a:fld id="{2092106D-4C1F-C940-A3EE-897ADEE19405}" type="slidenum">
              <a:rPr kumimoji="1" lang="ja-JP" altLang="en-US" smtClean="0"/>
              <a:t>‹#›</a:t>
            </a:fld>
            <a:endParaRPr kumimoji="1" lang="ja-JP" altLang="en-US"/>
          </a:p>
        </p:txBody>
      </p:sp>
    </p:spTree>
    <p:extLst>
      <p:ext uri="{BB962C8B-B14F-4D97-AF65-F5344CB8AC3E}">
        <p14:creationId xmlns:p14="http://schemas.microsoft.com/office/powerpoint/2010/main" val="4039806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3585B-3CE7-6B4D-879B-E46ADD2220EF}"/>
              </a:ext>
            </a:extLst>
          </p:cNvPr>
          <p:cNvSpPr>
            <a:spLocks noGrp="1"/>
          </p:cNvSpPr>
          <p:nvPr>
            <p:ph type="title"/>
          </p:nvPr>
        </p:nvSpPr>
        <p:spPr>
          <a:xfrm>
            <a:off x="839788" y="457200"/>
            <a:ext cx="3932237" cy="1600200"/>
          </a:xfrm>
        </p:spPr>
        <p:txBody>
          <a:bodyPr anchor="b"/>
          <a:lstStyle>
            <a:lvl1pPr>
              <a:defRPr sz="3200"/>
            </a:lvl1pPr>
          </a:lstStyle>
          <a:p>
            <a:r>
              <a:rPr kumimoji="1" lang="en-US" altLang="ja-JP"/>
              <a:t>Click to edit Master title style</a:t>
            </a:r>
            <a:endParaRPr kumimoji="1" lang="ja-JP" altLang="en-US"/>
          </a:p>
        </p:txBody>
      </p:sp>
      <p:sp>
        <p:nvSpPr>
          <p:cNvPr id="3" name="Picture Placeholder 2">
            <a:extLst>
              <a:ext uri="{FF2B5EF4-FFF2-40B4-BE49-F238E27FC236}">
                <a16:creationId xmlns:a16="http://schemas.microsoft.com/office/drawing/2014/main" id="{957A23A6-553A-2549-A272-1E541F3A17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Text Placeholder 3">
            <a:extLst>
              <a:ext uri="{FF2B5EF4-FFF2-40B4-BE49-F238E27FC236}">
                <a16:creationId xmlns:a16="http://schemas.microsoft.com/office/drawing/2014/main" id="{239DC1B4-3CAA-F744-A733-E74D0C35CA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en-US" altLang="ja-JP"/>
              <a:t>Click to edit Master text styles</a:t>
            </a:r>
          </a:p>
        </p:txBody>
      </p:sp>
      <p:sp>
        <p:nvSpPr>
          <p:cNvPr id="5" name="Date Placeholder 4">
            <a:extLst>
              <a:ext uri="{FF2B5EF4-FFF2-40B4-BE49-F238E27FC236}">
                <a16:creationId xmlns:a16="http://schemas.microsoft.com/office/drawing/2014/main" id="{63D6E986-914E-9645-BEEC-F35BA0FCD6CE}"/>
              </a:ext>
            </a:extLst>
          </p:cNvPr>
          <p:cNvSpPr>
            <a:spLocks noGrp="1"/>
          </p:cNvSpPr>
          <p:nvPr>
            <p:ph type="dt" sz="half" idx="10"/>
          </p:nvPr>
        </p:nvSpPr>
        <p:spPr/>
        <p:txBody>
          <a:bodyPr/>
          <a:lstStyle/>
          <a:p>
            <a:fld id="{1C11A66F-F2A6-0A40-A940-E29301458657}" type="datetimeFigureOut">
              <a:rPr kumimoji="1" lang="ja-JP" altLang="en-US" smtClean="0"/>
              <a:t>2022/2/20</a:t>
            </a:fld>
            <a:endParaRPr kumimoji="1" lang="ja-JP" altLang="en-US"/>
          </a:p>
        </p:txBody>
      </p:sp>
      <p:sp>
        <p:nvSpPr>
          <p:cNvPr id="6" name="Footer Placeholder 5">
            <a:extLst>
              <a:ext uri="{FF2B5EF4-FFF2-40B4-BE49-F238E27FC236}">
                <a16:creationId xmlns:a16="http://schemas.microsoft.com/office/drawing/2014/main" id="{38FF8F26-7C3D-1E46-BFA2-AF3337B602C7}"/>
              </a:ext>
            </a:extLst>
          </p:cNvPr>
          <p:cNvSpPr>
            <a:spLocks noGrp="1"/>
          </p:cNvSpPr>
          <p:nvPr>
            <p:ph type="ftr" sz="quarter" idx="11"/>
          </p:nvPr>
        </p:nvSpPr>
        <p:spPr/>
        <p:txBody>
          <a:bodyPr/>
          <a:lstStyle/>
          <a:p>
            <a:endParaRPr kumimoji="1" lang="ja-JP" altLang="en-US"/>
          </a:p>
        </p:txBody>
      </p:sp>
      <p:sp>
        <p:nvSpPr>
          <p:cNvPr id="7" name="Slide Number Placeholder 6">
            <a:extLst>
              <a:ext uri="{FF2B5EF4-FFF2-40B4-BE49-F238E27FC236}">
                <a16:creationId xmlns:a16="http://schemas.microsoft.com/office/drawing/2014/main" id="{6A493B96-BA10-F047-8FF5-D5B0561CAE00}"/>
              </a:ext>
            </a:extLst>
          </p:cNvPr>
          <p:cNvSpPr>
            <a:spLocks noGrp="1"/>
          </p:cNvSpPr>
          <p:nvPr>
            <p:ph type="sldNum" sz="quarter" idx="12"/>
          </p:nvPr>
        </p:nvSpPr>
        <p:spPr/>
        <p:txBody>
          <a:bodyPr/>
          <a:lstStyle/>
          <a:p>
            <a:fld id="{2092106D-4C1F-C940-A3EE-897ADEE19405}" type="slidenum">
              <a:rPr kumimoji="1" lang="ja-JP" altLang="en-US" smtClean="0"/>
              <a:t>‹#›</a:t>
            </a:fld>
            <a:endParaRPr kumimoji="1" lang="ja-JP" altLang="en-US"/>
          </a:p>
        </p:txBody>
      </p:sp>
    </p:spTree>
    <p:extLst>
      <p:ext uri="{BB962C8B-B14F-4D97-AF65-F5344CB8AC3E}">
        <p14:creationId xmlns:p14="http://schemas.microsoft.com/office/powerpoint/2010/main" val="4275104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E8C4E8-405D-0849-A312-AF3ADA6DFE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en-US" altLang="ja-JP"/>
              <a:t>Click to edit Master title style</a:t>
            </a:r>
            <a:endParaRPr kumimoji="1" lang="ja-JP" altLang="en-US"/>
          </a:p>
        </p:txBody>
      </p:sp>
      <p:sp>
        <p:nvSpPr>
          <p:cNvPr id="3" name="Text Placeholder 2">
            <a:extLst>
              <a:ext uri="{FF2B5EF4-FFF2-40B4-BE49-F238E27FC236}">
                <a16:creationId xmlns:a16="http://schemas.microsoft.com/office/drawing/2014/main" id="{9C05707E-7ED2-F84E-860E-8A470415CC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Date Placeholder 3">
            <a:extLst>
              <a:ext uri="{FF2B5EF4-FFF2-40B4-BE49-F238E27FC236}">
                <a16:creationId xmlns:a16="http://schemas.microsoft.com/office/drawing/2014/main" id="{875B5FA1-3D04-4346-B73A-E2511F5C67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1A66F-F2A6-0A40-A940-E29301458657}" type="datetimeFigureOut">
              <a:rPr kumimoji="1" lang="ja-JP" altLang="en-US" smtClean="0"/>
              <a:t>2022/2/20</a:t>
            </a:fld>
            <a:endParaRPr kumimoji="1" lang="ja-JP" altLang="en-US"/>
          </a:p>
        </p:txBody>
      </p:sp>
      <p:sp>
        <p:nvSpPr>
          <p:cNvPr id="5" name="Footer Placeholder 4">
            <a:extLst>
              <a:ext uri="{FF2B5EF4-FFF2-40B4-BE49-F238E27FC236}">
                <a16:creationId xmlns:a16="http://schemas.microsoft.com/office/drawing/2014/main" id="{34F78024-BB7B-5D4D-88BC-4FF102D539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a:extLst>
              <a:ext uri="{FF2B5EF4-FFF2-40B4-BE49-F238E27FC236}">
                <a16:creationId xmlns:a16="http://schemas.microsoft.com/office/drawing/2014/main" id="{F9B2CEC5-E221-724D-A009-63699FFD3A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92106D-4C1F-C940-A3EE-897ADEE19405}" type="slidenum">
              <a:rPr kumimoji="1" lang="ja-JP" altLang="en-US" smtClean="0"/>
              <a:t>‹#›</a:t>
            </a:fld>
            <a:endParaRPr kumimoji="1" lang="ja-JP" altLang="en-US"/>
          </a:p>
        </p:txBody>
      </p:sp>
    </p:spTree>
    <p:extLst>
      <p:ext uri="{BB962C8B-B14F-4D97-AF65-F5344CB8AC3E}">
        <p14:creationId xmlns:p14="http://schemas.microsoft.com/office/powerpoint/2010/main" val="2362526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054E5-BF93-1C42-979B-C805189516DB}"/>
              </a:ext>
            </a:extLst>
          </p:cNvPr>
          <p:cNvSpPr>
            <a:spLocks noGrp="1"/>
          </p:cNvSpPr>
          <p:nvPr>
            <p:ph type="ctrTitle"/>
          </p:nvPr>
        </p:nvSpPr>
        <p:spPr/>
        <p:txBody>
          <a:bodyPr>
            <a:normAutofit fontScale="90000"/>
          </a:bodyPr>
          <a:lstStyle/>
          <a:p>
            <a:r>
              <a:rPr kumimoji="1" lang="ja-JP" altLang="en-US"/>
              <a:t>研修モジュール</a:t>
            </a:r>
            <a:br>
              <a:rPr kumimoji="1" lang="en-US" altLang="ja-JP" dirty="0"/>
            </a:br>
            <a:r>
              <a:rPr kumimoji="1" lang="ja-JP" altLang="en-US"/>
              <a:t>ストレスチェック制度まとめ</a:t>
            </a:r>
          </a:p>
        </p:txBody>
      </p:sp>
      <p:sp>
        <p:nvSpPr>
          <p:cNvPr id="3" name="Subtitle 2">
            <a:extLst>
              <a:ext uri="{FF2B5EF4-FFF2-40B4-BE49-F238E27FC236}">
                <a16:creationId xmlns:a16="http://schemas.microsoft.com/office/drawing/2014/main" id="{EBF52FE7-3B23-0E4C-AC7F-923F6372440C}"/>
              </a:ext>
            </a:extLst>
          </p:cNvPr>
          <p:cNvSpPr>
            <a:spLocks noGrp="1"/>
          </p:cNvSpPr>
          <p:nvPr>
            <p:ph type="subTitle" idx="1"/>
          </p:nvPr>
        </p:nvSpPr>
        <p:spPr/>
        <p:txBody>
          <a:bodyPr/>
          <a:lstStyle/>
          <a:p>
            <a:r>
              <a:rPr kumimoji="1" lang="ja-JP" altLang="en-US"/>
              <a:t>岡山大学　高尾総司</a:t>
            </a:r>
          </a:p>
        </p:txBody>
      </p:sp>
    </p:spTree>
    <p:extLst>
      <p:ext uri="{BB962C8B-B14F-4D97-AF65-F5344CB8AC3E}">
        <p14:creationId xmlns:p14="http://schemas.microsoft.com/office/powerpoint/2010/main" val="2933397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6223A8-F1D7-414E-90D7-E3B52506049C}"/>
              </a:ext>
            </a:extLst>
          </p:cNvPr>
          <p:cNvSpPr>
            <a:spLocks noGrp="1"/>
          </p:cNvSpPr>
          <p:nvPr>
            <p:ph type="title"/>
          </p:nvPr>
        </p:nvSpPr>
        <p:spPr/>
        <p:txBody>
          <a:bodyPr rtlCol="0">
            <a:normAutofit/>
          </a:bodyPr>
          <a:lstStyle/>
          <a:p>
            <a:pPr fontAlgn="auto">
              <a:spcAft>
                <a:spcPts val="0"/>
              </a:spcAft>
              <a:defRPr/>
            </a:pPr>
            <a:r>
              <a:rPr lang="ja-JP" altLang="en-US" b="1" dirty="0">
                <a:effectLst>
                  <a:outerShdw blurRad="38100" dist="38100" dir="2700000" algn="tl">
                    <a:srgbClr val="000000">
                      <a:alpha val="43137"/>
                    </a:srgbClr>
                  </a:outerShdw>
                </a:effectLst>
                <a:cs typeface="+mj-cs"/>
              </a:rPr>
              <a:t>実施者</a:t>
            </a:r>
            <a:r>
              <a:rPr lang="ja-JP" altLang="en-US" dirty="0">
                <a:cs typeface="+mj-cs"/>
              </a:rPr>
              <a:t>と実施事務従事者</a:t>
            </a:r>
          </a:p>
        </p:txBody>
      </p:sp>
      <p:sp>
        <p:nvSpPr>
          <p:cNvPr id="13315" name="コンテンツ プレースホルダー 2">
            <a:extLst>
              <a:ext uri="{FF2B5EF4-FFF2-40B4-BE49-F238E27FC236}">
                <a16:creationId xmlns:a16="http://schemas.microsoft.com/office/drawing/2014/main" id="{82D4538D-989E-4D83-845F-2E239582D469}"/>
              </a:ext>
            </a:extLst>
          </p:cNvPr>
          <p:cNvSpPr>
            <a:spLocks noGrp="1"/>
          </p:cNvSpPr>
          <p:nvPr>
            <p:ph idx="1"/>
          </p:nvPr>
        </p:nvSpPr>
        <p:spPr/>
        <p:txBody>
          <a:bodyPr/>
          <a:lstStyle/>
          <a:p>
            <a:pPr marL="0" indent="0">
              <a:lnSpc>
                <a:spcPct val="90000"/>
              </a:lnSpc>
              <a:buFont typeface="Arial" panose="020B0604020202020204" pitchFamily="34" charset="0"/>
              <a:buNone/>
            </a:pPr>
            <a:r>
              <a:rPr lang="ja-JP" altLang="en-US"/>
              <a:t>（実施者） 医師、保健師又は厚生労働大臣が定める研修を修了した看護師若しくは精神保健福祉士で あって、ストレスチェックを実施する者をいう。</a:t>
            </a:r>
            <a:endParaRPr lang="en-US" altLang="ja-JP"/>
          </a:p>
          <a:p>
            <a:pPr marL="0" indent="0">
              <a:lnSpc>
                <a:spcPct val="90000"/>
              </a:lnSpc>
              <a:buFont typeface="Arial" panose="020B0604020202020204" pitchFamily="34" charset="0"/>
              <a:buNone/>
            </a:pPr>
            <a:r>
              <a:rPr lang="ja-JP" altLang="en-US"/>
              <a:t>（実施事務従事者） 実施者のほか、実施者の指示により、ストレスチェックの実施の事務（個人の調査票のデー タ入力、結果の出力又は結果の保存（事業者に指名された場合に限る）等を含む。）に携わる 者をいう。</a:t>
            </a:r>
          </a:p>
        </p:txBody>
      </p:sp>
      <p:sp>
        <p:nvSpPr>
          <p:cNvPr id="13316" name="スライド番号プレースホルダー 2">
            <a:extLst>
              <a:ext uri="{FF2B5EF4-FFF2-40B4-BE49-F238E27FC236}">
                <a16:creationId xmlns:a16="http://schemas.microsoft.com/office/drawing/2014/main" id="{66375562-71AF-4A45-ABB7-6E0F9B7DBFA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179F9BED-8BD3-4CF9-A579-2A4C882ADD78}" type="slidenum">
              <a:rPr lang="ja-JP" altLang="en-US" sz="1200" smtClean="0">
                <a:solidFill>
                  <a:srgbClr val="898989"/>
                </a:solidFill>
              </a:rPr>
              <a:pPr>
                <a:spcBef>
                  <a:spcPct val="0"/>
                </a:spcBef>
                <a:buFontTx/>
                <a:buNone/>
              </a:pPr>
              <a:t>10</a:t>
            </a:fld>
            <a:endParaRPr lang="ja-JP" altLang="en-US" sz="1200">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a:extLst>
              <a:ext uri="{FF2B5EF4-FFF2-40B4-BE49-F238E27FC236}">
                <a16:creationId xmlns:a16="http://schemas.microsoft.com/office/drawing/2014/main" id="{115AD4FF-858B-4D8D-8E12-75F5B931B7FD}"/>
              </a:ext>
            </a:extLst>
          </p:cNvPr>
          <p:cNvSpPr>
            <a:spLocks noGrp="1"/>
          </p:cNvSpPr>
          <p:nvPr>
            <p:ph type="title"/>
          </p:nvPr>
        </p:nvSpPr>
        <p:spPr/>
        <p:txBody>
          <a:bodyPr/>
          <a:lstStyle/>
          <a:p>
            <a:r>
              <a:rPr lang="ja-JP" altLang="en-US"/>
              <a:t>ストレスチェック制度概説：経緯</a:t>
            </a:r>
          </a:p>
        </p:txBody>
      </p:sp>
      <p:sp>
        <p:nvSpPr>
          <p:cNvPr id="3" name="コンテンツ プレースホルダー 2">
            <a:extLst>
              <a:ext uri="{FF2B5EF4-FFF2-40B4-BE49-F238E27FC236}">
                <a16:creationId xmlns:a16="http://schemas.microsoft.com/office/drawing/2014/main" id="{99909C72-A205-4F53-8966-E5B40A14161F}"/>
              </a:ext>
            </a:extLst>
          </p:cNvPr>
          <p:cNvSpPr>
            <a:spLocks noGrp="1"/>
          </p:cNvSpPr>
          <p:nvPr>
            <p:ph idx="1"/>
          </p:nvPr>
        </p:nvSpPr>
        <p:spPr/>
        <p:txBody>
          <a:bodyPr>
            <a:normAutofit/>
          </a:bodyPr>
          <a:lstStyle/>
          <a:p>
            <a:pPr marL="0" indent="0">
              <a:lnSpc>
                <a:spcPct val="80000"/>
              </a:lnSpc>
              <a:buFont typeface="Arial" panose="020B0604020202020204" pitchFamily="34" charset="0"/>
              <a:buNone/>
              <a:defRPr/>
            </a:pPr>
            <a:r>
              <a:rPr lang="ja-JP" altLang="en-US" sz="3000"/>
              <a:t>　</a:t>
            </a:r>
            <a:r>
              <a:rPr lang="en-US" altLang="ja-JP" sz="3000"/>
              <a:t>2010</a:t>
            </a:r>
            <a:r>
              <a:rPr lang="ja-JP" altLang="en-US" sz="3000"/>
              <a:t>年　民主党政権時代</a:t>
            </a:r>
            <a:endParaRPr lang="en-US" altLang="ja-JP" sz="3000"/>
          </a:p>
          <a:p>
            <a:pPr marL="0" indent="0">
              <a:lnSpc>
                <a:spcPct val="80000"/>
              </a:lnSpc>
              <a:buFont typeface="Arial" panose="020B0604020202020204" pitchFamily="34" charset="0"/>
              <a:buNone/>
              <a:defRPr/>
            </a:pPr>
            <a:endParaRPr lang="en-US" altLang="ja-JP" sz="3000"/>
          </a:p>
          <a:p>
            <a:pPr marL="0" indent="0">
              <a:lnSpc>
                <a:spcPct val="80000"/>
              </a:lnSpc>
              <a:buFont typeface="Arial" panose="020B0604020202020204" pitchFamily="34" charset="0"/>
              <a:buNone/>
              <a:defRPr/>
            </a:pPr>
            <a:r>
              <a:rPr lang="ja-JP" altLang="en-US" sz="3000"/>
              <a:t>　</a:t>
            </a:r>
            <a:r>
              <a:rPr lang="ja-JP" altLang="en-US" sz="3000" b="1">
                <a:effectLst>
                  <a:outerShdw blurRad="38100" dist="38100" dir="2700000" algn="tl">
                    <a:srgbClr val="C0C0C0"/>
                  </a:outerShdw>
                </a:effectLst>
              </a:rPr>
              <a:t>長妻厚生労働大臣</a:t>
            </a:r>
            <a:r>
              <a:rPr lang="ja-JP" altLang="en-US" sz="3000"/>
              <a:t>は、記者会見で、「けがだけでなくうつ病などの精神的な病気で労災に認定される人が増えており、行政として新たな対策を強化していく必要がある。」</a:t>
            </a:r>
          </a:p>
          <a:p>
            <a:pPr marL="0" indent="0">
              <a:lnSpc>
                <a:spcPct val="80000"/>
              </a:lnSpc>
              <a:buFont typeface="Arial" panose="020B0604020202020204" pitchFamily="34" charset="0"/>
              <a:buNone/>
              <a:defRPr/>
            </a:pPr>
            <a:endParaRPr lang="ja-JP" altLang="en-US" sz="3000"/>
          </a:p>
          <a:p>
            <a:pPr marL="0" indent="0">
              <a:lnSpc>
                <a:spcPct val="80000"/>
              </a:lnSpc>
              <a:buFont typeface="Arial" panose="020B0604020202020204" pitchFamily="34" charset="0"/>
              <a:buNone/>
              <a:defRPr/>
            </a:pPr>
            <a:r>
              <a:rPr lang="ja-JP" altLang="en-US" sz="3000"/>
              <a:t>　「</a:t>
            </a:r>
            <a:r>
              <a:rPr lang="ja-JP" altLang="en-US" sz="3000" b="1">
                <a:effectLst>
                  <a:outerShdw blurRad="38100" dist="38100" dir="2700000" algn="tl">
                    <a:srgbClr val="C0C0C0"/>
                  </a:outerShdw>
                </a:effectLst>
              </a:rPr>
              <a:t>企業が健康診断を行う際に、うつ病にかかってないかチェックができないか</a:t>
            </a:r>
            <a:r>
              <a:rPr lang="ja-JP" altLang="en-US" sz="3000"/>
              <a:t>考えており、必要であれば法律の改正も検討していきたい。」といった内容を述べた。</a:t>
            </a:r>
          </a:p>
          <a:p>
            <a:pPr marL="0" indent="0">
              <a:lnSpc>
                <a:spcPct val="80000"/>
              </a:lnSpc>
              <a:buFont typeface="Arial" panose="020B0604020202020204" pitchFamily="34" charset="0"/>
              <a:buNone/>
              <a:defRPr/>
            </a:pPr>
            <a:endParaRPr lang="ja-JP" altLang="en-US" sz="3000"/>
          </a:p>
        </p:txBody>
      </p:sp>
      <p:sp>
        <p:nvSpPr>
          <p:cNvPr id="4100" name="スライド番号プレースホルダー 1">
            <a:extLst>
              <a:ext uri="{FF2B5EF4-FFF2-40B4-BE49-F238E27FC236}">
                <a16:creationId xmlns:a16="http://schemas.microsoft.com/office/drawing/2014/main" id="{4C80301F-D2E9-4F72-9ED8-13976D13655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4496796-337E-43E8-AA1E-81D9B00D9EC6}" type="slidenum">
              <a:rPr lang="ja-JP" altLang="en-US" sz="1200" smtClean="0">
                <a:solidFill>
                  <a:srgbClr val="898989"/>
                </a:solidFill>
              </a:rPr>
              <a:pPr>
                <a:spcBef>
                  <a:spcPct val="0"/>
                </a:spcBef>
                <a:buFontTx/>
                <a:buNone/>
              </a:pPr>
              <a:t>2</a:t>
            </a:fld>
            <a:endParaRPr lang="ja-JP" altLang="en-US" sz="1200">
              <a:solidFill>
                <a:srgbClr val="89898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a:extLst>
              <a:ext uri="{FF2B5EF4-FFF2-40B4-BE49-F238E27FC236}">
                <a16:creationId xmlns:a16="http://schemas.microsoft.com/office/drawing/2014/main" id="{4A350517-B08F-46A6-B659-ED23FB7ACACC}"/>
              </a:ext>
            </a:extLst>
          </p:cNvPr>
          <p:cNvSpPr>
            <a:spLocks noGrp="1"/>
          </p:cNvSpPr>
          <p:nvPr>
            <p:ph type="title"/>
          </p:nvPr>
        </p:nvSpPr>
        <p:spPr/>
        <p:txBody>
          <a:bodyPr/>
          <a:lstStyle/>
          <a:p>
            <a:r>
              <a:rPr lang="ja-JP" altLang="en-US"/>
              <a:t>メンタルチェック→ストレスチェック</a:t>
            </a:r>
          </a:p>
        </p:txBody>
      </p:sp>
      <p:sp>
        <p:nvSpPr>
          <p:cNvPr id="5123" name="コンテンツ プレースホルダー 2">
            <a:extLst>
              <a:ext uri="{FF2B5EF4-FFF2-40B4-BE49-F238E27FC236}">
                <a16:creationId xmlns:a16="http://schemas.microsoft.com/office/drawing/2014/main" id="{5A7CCDD6-D719-4175-98C5-147CD50E100C}"/>
              </a:ext>
            </a:extLst>
          </p:cNvPr>
          <p:cNvSpPr>
            <a:spLocks noGrp="1"/>
          </p:cNvSpPr>
          <p:nvPr>
            <p:ph idx="1"/>
          </p:nvPr>
        </p:nvSpPr>
        <p:spPr/>
        <p:txBody>
          <a:bodyPr/>
          <a:lstStyle/>
          <a:p>
            <a:pPr marL="0" indent="0">
              <a:buFont typeface="Arial" panose="020B0604020202020204" pitchFamily="34" charset="0"/>
              <a:buNone/>
            </a:pPr>
            <a:r>
              <a:rPr lang="ja-JP" altLang="en-US"/>
              <a:t>　当初は「うつ病」スクリーニングであった。</a:t>
            </a:r>
            <a:endParaRPr lang="en-US" altLang="ja-JP"/>
          </a:p>
          <a:p>
            <a:pPr marL="0" indent="0">
              <a:buFont typeface="Arial" panose="020B0604020202020204" pitchFamily="34" charset="0"/>
              <a:buNone/>
            </a:pPr>
            <a:r>
              <a:rPr lang="ja-JP" altLang="en-US"/>
              <a:t>→問題が多いことは明らか</a:t>
            </a:r>
            <a:endParaRPr lang="en-US" altLang="ja-JP"/>
          </a:p>
          <a:p>
            <a:pPr marL="0" indent="0">
              <a:buFont typeface="Arial" panose="020B0604020202020204" pitchFamily="34" charset="0"/>
              <a:buNone/>
            </a:pPr>
            <a:endParaRPr lang="en-US" altLang="ja-JP"/>
          </a:p>
          <a:p>
            <a:pPr marL="0" indent="0">
              <a:buFont typeface="Arial" panose="020B0604020202020204" pitchFamily="34" charset="0"/>
              <a:buNone/>
            </a:pPr>
            <a:r>
              <a:rPr lang="ja-JP" altLang="en-US"/>
              <a:t>　高ストレスを評価するという「言い換え」を行った。</a:t>
            </a:r>
          </a:p>
        </p:txBody>
      </p:sp>
      <p:sp>
        <p:nvSpPr>
          <p:cNvPr id="5124" name="スライド番号プレースホルダー 1">
            <a:extLst>
              <a:ext uri="{FF2B5EF4-FFF2-40B4-BE49-F238E27FC236}">
                <a16:creationId xmlns:a16="http://schemas.microsoft.com/office/drawing/2014/main" id="{25706CBB-07B8-4A4B-A2D3-1B6A314EA5A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B96DB320-EBBB-4582-A164-9F88E216071C}" type="slidenum">
              <a:rPr lang="ja-JP" altLang="en-US" sz="1200" smtClean="0">
                <a:solidFill>
                  <a:srgbClr val="898989"/>
                </a:solidFill>
              </a:rPr>
              <a:pPr>
                <a:spcBef>
                  <a:spcPct val="0"/>
                </a:spcBef>
                <a:buFontTx/>
                <a:buNone/>
              </a:pPr>
              <a:t>3</a:t>
            </a:fld>
            <a:endParaRPr lang="ja-JP" altLang="en-US" sz="1200">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75763-2438-AB4B-87B2-F0B05FE3777A}"/>
              </a:ext>
            </a:extLst>
          </p:cNvPr>
          <p:cNvSpPr>
            <a:spLocks noGrp="1"/>
          </p:cNvSpPr>
          <p:nvPr>
            <p:ph type="title"/>
          </p:nvPr>
        </p:nvSpPr>
        <p:spPr/>
        <p:txBody>
          <a:bodyPr/>
          <a:lstStyle/>
          <a:p>
            <a:r>
              <a:rPr kumimoji="1" lang="ja-JP" altLang="en-US"/>
              <a:t>官邸は今日も間違える（千正康裕著）</a:t>
            </a:r>
          </a:p>
        </p:txBody>
      </p:sp>
      <p:sp>
        <p:nvSpPr>
          <p:cNvPr id="3" name="Content Placeholder 2">
            <a:extLst>
              <a:ext uri="{FF2B5EF4-FFF2-40B4-BE49-F238E27FC236}">
                <a16:creationId xmlns:a16="http://schemas.microsoft.com/office/drawing/2014/main" id="{7156F033-C832-354B-BE22-EFEE65F6FCCB}"/>
              </a:ext>
            </a:extLst>
          </p:cNvPr>
          <p:cNvSpPr>
            <a:spLocks noGrp="1"/>
          </p:cNvSpPr>
          <p:nvPr>
            <p:ph idx="1"/>
          </p:nvPr>
        </p:nvSpPr>
        <p:spPr/>
        <p:txBody>
          <a:bodyPr>
            <a:normAutofit lnSpcReduction="10000"/>
          </a:bodyPr>
          <a:lstStyle/>
          <a:p>
            <a:pPr marL="0" indent="0">
              <a:buNone/>
            </a:pPr>
            <a:r>
              <a:rPr kumimoji="1" lang="ja-JP" altLang="en-US"/>
              <a:t>「特別低額給付金」</a:t>
            </a:r>
            <a:r>
              <a:rPr kumimoji="1" lang="en-JP" altLang="ja-JP" dirty="0"/>
              <a:t>4</a:t>
            </a:r>
            <a:r>
              <a:rPr kumimoji="1" lang="ja-JP" altLang="en-JP"/>
              <a:t>月</a:t>
            </a:r>
            <a:r>
              <a:rPr kumimoji="1" lang="en-JP" altLang="ja-JP" dirty="0"/>
              <a:t>17</a:t>
            </a:r>
            <a:r>
              <a:rPr kumimoji="1" lang="ja-JP" altLang="en-JP"/>
              <a:t>日</a:t>
            </a:r>
            <a:r>
              <a:rPr kumimoji="1" lang="ja-JP" altLang="en-US"/>
              <a:t>記者会見</a:t>
            </a:r>
            <a:endParaRPr kumimoji="1" lang="en-US" altLang="ja-JP" dirty="0"/>
          </a:p>
          <a:p>
            <a:pPr marL="0" indent="0">
              <a:buNone/>
            </a:pPr>
            <a:r>
              <a:rPr kumimoji="1" lang="ja-JP" altLang="en-US"/>
              <a:t>「長期戦も予想される中で、ウイルスとの闘いを乗り切るためには、何よりも、国民の皆様との一体感が大切です。・・・その思いで、全国全ての国民の皆様を対象に、一律</a:t>
            </a:r>
            <a:r>
              <a:rPr kumimoji="1" lang="en-JP" altLang="ja-JP" dirty="0"/>
              <a:t>1</a:t>
            </a:r>
            <a:r>
              <a:rPr kumimoji="1" lang="ja-JP" altLang="en-JP"/>
              <a:t>人</a:t>
            </a:r>
            <a:r>
              <a:rPr kumimoji="1" lang="ja-JP" altLang="en-US"/>
              <a:t>当たり</a:t>
            </a:r>
            <a:r>
              <a:rPr kumimoji="1" lang="en-JP" altLang="ja-JP" dirty="0"/>
              <a:t>10</a:t>
            </a:r>
            <a:r>
              <a:rPr kumimoji="1" lang="ja-JP" altLang="en-JP"/>
              <a:t>万円</a:t>
            </a:r>
            <a:r>
              <a:rPr kumimoji="1" lang="ja-JP" altLang="en-US"/>
              <a:t>の給付を行うことを決断しました。収入が著しく減少し厳しい状況にある御家庭に限って、</a:t>
            </a:r>
            <a:r>
              <a:rPr kumimoji="1" lang="en-US" altLang="ja-JP" dirty="0"/>
              <a:t>1</a:t>
            </a:r>
            <a:r>
              <a:rPr kumimoji="1" lang="ja-JP" altLang="en-US"/>
              <a:t>世帯あたり</a:t>
            </a:r>
            <a:r>
              <a:rPr kumimoji="1" lang="en-JP" altLang="ja-JP" dirty="0"/>
              <a:t>30</a:t>
            </a:r>
            <a:r>
              <a:rPr kumimoji="1" lang="ja-JP" altLang="en-JP"/>
              <a:t>万</a:t>
            </a:r>
            <a:r>
              <a:rPr kumimoji="1" lang="ja-JP" altLang="en-US"/>
              <a:t>円を給付する措置を予定しておりましたが、国民の皆様から寄せられた様々な声、与野党の皆様の声も踏まえまして、更に給付対象を拡大することといたしました」</a:t>
            </a:r>
            <a:endParaRPr kumimoji="1" lang="en-US" altLang="ja-JP" dirty="0"/>
          </a:p>
          <a:p>
            <a:pPr marL="0" indent="0">
              <a:buNone/>
            </a:pPr>
            <a:r>
              <a:rPr kumimoji="1" lang="ja-JP" altLang="en-US"/>
              <a:t>→</a:t>
            </a:r>
            <a:r>
              <a:rPr kumimoji="1" lang="ja-JP" altLang="en-US">
                <a:highlight>
                  <a:srgbClr val="FFFF00"/>
                </a:highlight>
              </a:rPr>
              <a:t>こういう「政策の理屈づけ」を後から無理やりひねり出すことも官僚の仕事だ。</a:t>
            </a:r>
          </a:p>
        </p:txBody>
      </p:sp>
      <p:pic>
        <p:nvPicPr>
          <p:cNvPr id="1026" name="Picture 2" descr="[千正康裕]の官邸は今日も間違える（新潮新書）">
            <a:extLst>
              <a:ext uri="{FF2B5EF4-FFF2-40B4-BE49-F238E27FC236}">
                <a16:creationId xmlns:a16="http://schemas.microsoft.com/office/drawing/2014/main" id="{757A296C-223D-1F49-845B-B5BB15FB9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2059" y="141683"/>
            <a:ext cx="1254869" cy="2011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261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a:extLst>
              <a:ext uri="{FF2B5EF4-FFF2-40B4-BE49-F238E27FC236}">
                <a16:creationId xmlns:a16="http://schemas.microsoft.com/office/drawing/2014/main" id="{246BAA9B-47CA-4A3F-B9A2-C51593FE2910}"/>
              </a:ext>
            </a:extLst>
          </p:cNvPr>
          <p:cNvSpPr>
            <a:spLocks noGrp="1"/>
          </p:cNvSpPr>
          <p:nvPr>
            <p:ph type="title"/>
          </p:nvPr>
        </p:nvSpPr>
        <p:spPr/>
        <p:txBody>
          <a:bodyPr/>
          <a:lstStyle/>
          <a:p>
            <a:r>
              <a:rPr lang="ja-JP" altLang="en-US"/>
              <a:t>チェック項目</a:t>
            </a:r>
          </a:p>
        </p:txBody>
      </p:sp>
      <p:sp>
        <p:nvSpPr>
          <p:cNvPr id="3" name="コンテンツ プレースホルダー 2">
            <a:extLst>
              <a:ext uri="{FF2B5EF4-FFF2-40B4-BE49-F238E27FC236}">
                <a16:creationId xmlns:a16="http://schemas.microsoft.com/office/drawing/2014/main" id="{212CE5E8-ABB8-4B3E-9616-82856DED7252}"/>
              </a:ext>
            </a:extLst>
          </p:cNvPr>
          <p:cNvSpPr>
            <a:spLocks noGrp="1"/>
          </p:cNvSpPr>
          <p:nvPr>
            <p:ph idx="1"/>
          </p:nvPr>
        </p:nvSpPr>
        <p:spPr/>
        <p:txBody>
          <a:bodyPr rtlCol="0">
            <a:normAutofit/>
          </a:bodyPr>
          <a:lstStyle/>
          <a:p>
            <a:pPr marL="0" indent="0" fontAlgn="auto">
              <a:spcAft>
                <a:spcPts val="0"/>
              </a:spcAft>
              <a:buFont typeface="Arial" panose="020B0604020202020204" pitchFamily="34" charset="0"/>
              <a:buNone/>
              <a:defRPr/>
            </a:pPr>
            <a:r>
              <a:rPr lang="ja-JP" altLang="en-US" dirty="0">
                <a:cs typeface="+mn-cs"/>
              </a:rPr>
              <a:t>　</a:t>
            </a:r>
            <a:r>
              <a:rPr lang="en-US" altLang="ja-JP" dirty="0">
                <a:cs typeface="+mn-cs"/>
              </a:rPr>
              <a:t>9</a:t>
            </a:r>
            <a:r>
              <a:rPr lang="ja-JP" altLang="en-US" dirty="0">
                <a:cs typeface="+mn-cs"/>
              </a:rPr>
              <a:t>項目→</a:t>
            </a:r>
            <a:r>
              <a:rPr lang="en-US" altLang="ja-JP" dirty="0">
                <a:cs typeface="+mn-cs"/>
              </a:rPr>
              <a:t>23</a:t>
            </a:r>
            <a:r>
              <a:rPr lang="ja-JP" altLang="en-US" dirty="0">
                <a:cs typeface="+mn-cs"/>
              </a:rPr>
              <a:t>項目？→</a:t>
            </a:r>
            <a:r>
              <a:rPr lang="en-US" altLang="ja-JP" dirty="0">
                <a:cs typeface="+mn-cs"/>
              </a:rPr>
              <a:t>57</a:t>
            </a:r>
            <a:r>
              <a:rPr lang="ja-JP" altLang="en-US" dirty="0">
                <a:cs typeface="+mn-cs"/>
              </a:rPr>
              <a:t>項目</a:t>
            </a:r>
            <a:endParaRPr lang="en-US" altLang="ja-JP" dirty="0">
              <a:cs typeface="+mn-cs"/>
            </a:endParaRPr>
          </a:p>
          <a:p>
            <a:pPr marL="0" indent="0" fontAlgn="auto">
              <a:spcAft>
                <a:spcPts val="0"/>
              </a:spcAft>
              <a:buFont typeface="Arial" panose="020B0604020202020204" pitchFamily="34" charset="0"/>
              <a:buNone/>
              <a:defRPr/>
            </a:pPr>
            <a:endParaRPr lang="en-US" altLang="ja-JP" dirty="0">
              <a:cs typeface="+mn-cs"/>
            </a:endParaRPr>
          </a:p>
          <a:p>
            <a:pPr marL="0" indent="0" fontAlgn="auto">
              <a:spcAft>
                <a:spcPts val="0"/>
              </a:spcAft>
              <a:buFont typeface="Arial" panose="020B0604020202020204" pitchFamily="34" charset="0"/>
              <a:buNone/>
              <a:defRPr/>
            </a:pPr>
            <a:r>
              <a:rPr lang="ja-JP" altLang="en-US" dirty="0">
                <a:cs typeface="+mn-cs"/>
              </a:rPr>
              <a:t>　</a:t>
            </a:r>
            <a:r>
              <a:rPr lang="ja-JP" altLang="en-US" b="1" dirty="0">
                <a:effectLst>
                  <a:outerShdw blurRad="38100" dist="38100" dir="2700000" algn="tl">
                    <a:srgbClr val="000000">
                      <a:alpha val="43137"/>
                    </a:srgbClr>
                  </a:outerShdw>
                </a:effectLst>
                <a:cs typeface="+mn-cs"/>
              </a:rPr>
              <a:t>職業性ストレス簡易調査票</a:t>
            </a:r>
            <a:r>
              <a:rPr lang="ja-JP" altLang="en-US" dirty="0">
                <a:cs typeface="+mn-cs"/>
              </a:rPr>
              <a:t>に含まれる項目</a:t>
            </a:r>
            <a:endParaRPr lang="en-US" altLang="ja-JP" dirty="0">
              <a:cs typeface="+mn-cs"/>
            </a:endParaRPr>
          </a:p>
          <a:p>
            <a:pPr marL="0" indent="0" fontAlgn="auto">
              <a:spcAft>
                <a:spcPts val="0"/>
              </a:spcAft>
              <a:buFont typeface="Arial" panose="020B0604020202020204" pitchFamily="34" charset="0"/>
              <a:buNone/>
              <a:defRPr/>
            </a:pPr>
            <a:endParaRPr lang="en-US" altLang="ja-JP" dirty="0">
              <a:cs typeface="+mn-cs"/>
            </a:endParaRPr>
          </a:p>
          <a:p>
            <a:pPr marL="0" indent="0" fontAlgn="auto">
              <a:spcAft>
                <a:spcPts val="0"/>
              </a:spcAft>
              <a:buFont typeface="Arial" panose="020B0604020202020204" pitchFamily="34" charset="0"/>
              <a:buNone/>
              <a:defRPr/>
            </a:pPr>
            <a:r>
              <a:rPr lang="ja-JP" altLang="en-US" dirty="0">
                <a:cs typeface="+mn-cs"/>
              </a:rPr>
              <a:t>１ 職場における当該労働者の心理的な負担の原因に関する項目</a:t>
            </a:r>
            <a:endParaRPr lang="en-US" altLang="ja-JP" dirty="0">
              <a:cs typeface="+mn-cs"/>
            </a:endParaRPr>
          </a:p>
          <a:p>
            <a:pPr marL="0" indent="0" fontAlgn="auto">
              <a:spcAft>
                <a:spcPts val="0"/>
              </a:spcAft>
              <a:buFont typeface="Arial" panose="020B0604020202020204" pitchFamily="34" charset="0"/>
              <a:buNone/>
              <a:defRPr/>
            </a:pPr>
            <a:r>
              <a:rPr lang="ja-JP" altLang="en-US" dirty="0">
                <a:cs typeface="+mn-cs"/>
              </a:rPr>
              <a:t>２ 当該労働者の心理的な負担による心身の自覚症状に関する項目</a:t>
            </a:r>
            <a:endParaRPr lang="en-US" altLang="ja-JP" dirty="0">
              <a:cs typeface="+mn-cs"/>
            </a:endParaRPr>
          </a:p>
          <a:p>
            <a:pPr marL="0" indent="0" fontAlgn="auto">
              <a:spcAft>
                <a:spcPts val="0"/>
              </a:spcAft>
              <a:buFont typeface="Arial" panose="020B0604020202020204" pitchFamily="34" charset="0"/>
              <a:buNone/>
              <a:defRPr/>
            </a:pPr>
            <a:r>
              <a:rPr lang="ja-JP" altLang="en-US" dirty="0">
                <a:cs typeface="+mn-cs"/>
              </a:rPr>
              <a:t>３ 職場における他の労働者による当該労働者への支援に関する項目</a:t>
            </a:r>
          </a:p>
        </p:txBody>
      </p:sp>
      <p:sp>
        <p:nvSpPr>
          <p:cNvPr id="6148" name="スライド番号プレースホルダー 1">
            <a:extLst>
              <a:ext uri="{FF2B5EF4-FFF2-40B4-BE49-F238E27FC236}">
                <a16:creationId xmlns:a16="http://schemas.microsoft.com/office/drawing/2014/main" id="{095EB643-63EF-4847-9847-BF9E07DB139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C78AF1C-190A-446E-A7F1-454BB2B82679}" type="slidenum">
              <a:rPr lang="ja-JP" altLang="en-US" sz="1200" smtClean="0">
                <a:solidFill>
                  <a:srgbClr val="898989"/>
                </a:solidFill>
              </a:rPr>
              <a:pPr>
                <a:spcBef>
                  <a:spcPct val="0"/>
                </a:spcBef>
                <a:buFontTx/>
                <a:buNone/>
              </a:pPr>
              <a:t>5</a:t>
            </a:fld>
            <a:endParaRPr lang="ja-JP" altLang="en-US" sz="1200">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a:extLst>
              <a:ext uri="{FF2B5EF4-FFF2-40B4-BE49-F238E27FC236}">
                <a16:creationId xmlns:a16="http://schemas.microsoft.com/office/drawing/2014/main" id="{5D0ED032-0021-4A71-897D-9E353B2ABBC2}"/>
              </a:ext>
            </a:extLst>
          </p:cNvPr>
          <p:cNvSpPr>
            <a:spLocks noGrp="1"/>
          </p:cNvSpPr>
          <p:nvPr>
            <p:ph type="title"/>
          </p:nvPr>
        </p:nvSpPr>
        <p:spPr/>
        <p:txBody>
          <a:bodyPr/>
          <a:lstStyle/>
          <a:p>
            <a:endParaRPr lang="ja-JP" altLang="en-US"/>
          </a:p>
        </p:txBody>
      </p:sp>
      <p:sp>
        <p:nvSpPr>
          <p:cNvPr id="7171" name="コンテンツ プレースホルダー 2">
            <a:extLst>
              <a:ext uri="{FF2B5EF4-FFF2-40B4-BE49-F238E27FC236}">
                <a16:creationId xmlns:a16="http://schemas.microsoft.com/office/drawing/2014/main" id="{BA8807E6-9EDD-4BE6-B3AF-7551152AA514}"/>
              </a:ext>
            </a:extLst>
          </p:cNvPr>
          <p:cNvSpPr>
            <a:spLocks noGrp="1"/>
          </p:cNvSpPr>
          <p:nvPr>
            <p:ph idx="1"/>
          </p:nvPr>
        </p:nvSpPr>
        <p:spPr/>
        <p:txBody>
          <a:bodyPr/>
          <a:lstStyle/>
          <a:p>
            <a:endParaRPr lang="ja-JP" altLang="en-US"/>
          </a:p>
        </p:txBody>
      </p:sp>
      <p:pic>
        <p:nvPicPr>
          <p:cNvPr id="7172" name="Picture 2">
            <a:extLst>
              <a:ext uri="{FF2B5EF4-FFF2-40B4-BE49-F238E27FC236}">
                <a16:creationId xmlns:a16="http://schemas.microsoft.com/office/drawing/2014/main" id="{EE37567B-DA7B-4310-B426-9A75449A83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15888"/>
            <a:ext cx="9083675" cy="6396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73" name="スライド番号プレースホルダー 1">
            <a:extLst>
              <a:ext uri="{FF2B5EF4-FFF2-40B4-BE49-F238E27FC236}">
                <a16:creationId xmlns:a16="http://schemas.microsoft.com/office/drawing/2014/main" id="{1151B94F-489A-4453-BEBE-881D122E05A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41C66D79-20D4-4250-835C-4FCE6BDCE8CE}" type="slidenum">
              <a:rPr lang="ja-JP" altLang="en-US" sz="1200" smtClean="0">
                <a:solidFill>
                  <a:srgbClr val="898989"/>
                </a:solidFill>
              </a:rPr>
              <a:pPr>
                <a:spcBef>
                  <a:spcPct val="0"/>
                </a:spcBef>
                <a:buFontTx/>
                <a:buNone/>
              </a:pPr>
              <a:t>6</a:t>
            </a:fld>
            <a:endParaRPr lang="ja-JP" altLang="en-US" sz="1200">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a:extLst>
              <a:ext uri="{FF2B5EF4-FFF2-40B4-BE49-F238E27FC236}">
                <a16:creationId xmlns:a16="http://schemas.microsoft.com/office/drawing/2014/main" id="{A042C5A3-8107-4EED-B344-9345565D1BD5}"/>
              </a:ext>
            </a:extLst>
          </p:cNvPr>
          <p:cNvSpPr>
            <a:spLocks noGrp="1"/>
          </p:cNvSpPr>
          <p:nvPr>
            <p:ph type="title"/>
          </p:nvPr>
        </p:nvSpPr>
        <p:spPr/>
        <p:txBody>
          <a:bodyPr/>
          <a:lstStyle/>
          <a:p>
            <a:r>
              <a:rPr lang="ja-JP" altLang="en-US"/>
              <a:t>二次予防→一次予防</a:t>
            </a:r>
          </a:p>
        </p:txBody>
      </p:sp>
      <p:sp>
        <p:nvSpPr>
          <p:cNvPr id="3" name="コンテンツ プレースホルダー 2">
            <a:extLst>
              <a:ext uri="{FF2B5EF4-FFF2-40B4-BE49-F238E27FC236}">
                <a16:creationId xmlns:a16="http://schemas.microsoft.com/office/drawing/2014/main" id="{76514B79-744E-463B-8438-07ECC04DF36B}"/>
              </a:ext>
            </a:extLst>
          </p:cNvPr>
          <p:cNvSpPr>
            <a:spLocks noGrp="1"/>
          </p:cNvSpPr>
          <p:nvPr>
            <p:ph idx="1"/>
          </p:nvPr>
        </p:nvSpPr>
        <p:spPr/>
        <p:txBody>
          <a:bodyPr rtlCol="0">
            <a:normAutofit/>
          </a:bodyPr>
          <a:lstStyle/>
          <a:p>
            <a:pPr marL="0" indent="0" fontAlgn="auto">
              <a:spcAft>
                <a:spcPts val="0"/>
              </a:spcAft>
              <a:buFont typeface="Arial" panose="020B0604020202020204" pitchFamily="34" charset="0"/>
              <a:buNone/>
              <a:defRPr/>
            </a:pPr>
            <a:r>
              <a:rPr lang="ja-JP" altLang="en-US" dirty="0">
                <a:cs typeface="+mn-cs"/>
              </a:rPr>
              <a:t>　例え高ストレスであれ、「抽出された労働者」の不利益を懸念する（要するに、うつ病予備群とのレッテルを貼られかねない）</a:t>
            </a:r>
            <a:endParaRPr lang="en-US" altLang="ja-JP" dirty="0">
              <a:cs typeface="+mn-cs"/>
            </a:endParaRPr>
          </a:p>
          <a:p>
            <a:pPr marL="0" indent="0" fontAlgn="auto">
              <a:spcAft>
                <a:spcPts val="0"/>
              </a:spcAft>
              <a:buFont typeface="Arial" panose="020B0604020202020204" pitchFamily="34" charset="0"/>
              <a:buNone/>
              <a:defRPr/>
            </a:pPr>
            <a:r>
              <a:rPr lang="ja-JP" altLang="en-US" dirty="0">
                <a:cs typeface="+mn-cs"/>
              </a:rPr>
              <a:t>→</a:t>
            </a:r>
            <a:endParaRPr lang="en-US" altLang="ja-JP" dirty="0">
              <a:cs typeface="+mn-cs"/>
            </a:endParaRPr>
          </a:p>
          <a:p>
            <a:pPr marL="0" indent="0" fontAlgn="auto">
              <a:spcAft>
                <a:spcPts val="0"/>
              </a:spcAft>
              <a:buFont typeface="Arial" panose="020B0604020202020204" pitchFamily="34" charset="0"/>
              <a:buNone/>
              <a:defRPr/>
            </a:pPr>
            <a:r>
              <a:rPr lang="ja-JP" altLang="en-US" dirty="0">
                <a:cs typeface="+mn-cs"/>
              </a:rPr>
              <a:t>　不調者発見のため（二次予防）ではなく、一次予防と「言い換え」た。しかし、一次予防の内容は明らかでなく、</a:t>
            </a:r>
            <a:r>
              <a:rPr lang="ja-JP" altLang="en-US" b="1" dirty="0">
                <a:effectLst>
                  <a:outerShdw blurRad="38100" dist="38100" dir="2700000" algn="tl">
                    <a:srgbClr val="000000">
                      <a:alpha val="43137"/>
                    </a:srgbClr>
                  </a:outerShdw>
                </a:effectLst>
                <a:cs typeface="+mn-cs"/>
              </a:rPr>
              <a:t>「労働者に気づきを促す」</a:t>
            </a:r>
            <a:r>
              <a:rPr lang="ja-JP" altLang="en-US" dirty="0">
                <a:cs typeface="+mn-cs"/>
              </a:rPr>
              <a:t>との文面に留まる。</a:t>
            </a:r>
          </a:p>
        </p:txBody>
      </p:sp>
      <p:sp>
        <p:nvSpPr>
          <p:cNvPr id="8196" name="スライド番号プレースホルダー 1">
            <a:extLst>
              <a:ext uri="{FF2B5EF4-FFF2-40B4-BE49-F238E27FC236}">
                <a16:creationId xmlns:a16="http://schemas.microsoft.com/office/drawing/2014/main" id="{E923F4B9-3172-4BB9-B1F6-A59A3A3D2AC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AC4A67AD-8193-4818-B002-6D7F776F03AE}" type="slidenum">
              <a:rPr lang="ja-JP" altLang="en-US" sz="1200" smtClean="0">
                <a:solidFill>
                  <a:srgbClr val="898989"/>
                </a:solidFill>
              </a:rPr>
              <a:pPr>
                <a:spcBef>
                  <a:spcPct val="0"/>
                </a:spcBef>
                <a:buFontTx/>
                <a:buNone/>
              </a:pPr>
              <a:t>7</a:t>
            </a:fld>
            <a:endParaRPr lang="ja-JP" altLang="en-US" sz="1200">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a:extLst>
              <a:ext uri="{FF2B5EF4-FFF2-40B4-BE49-F238E27FC236}">
                <a16:creationId xmlns:a16="http://schemas.microsoft.com/office/drawing/2014/main" id="{10C35831-BAEA-40A7-8D46-4BC1F7FC9EAB}"/>
              </a:ext>
            </a:extLst>
          </p:cNvPr>
          <p:cNvSpPr>
            <a:spLocks noGrp="1"/>
          </p:cNvSpPr>
          <p:nvPr>
            <p:ph type="title"/>
          </p:nvPr>
        </p:nvSpPr>
        <p:spPr/>
        <p:txBody>
          <a:bodyPr/>
          <a:lstStyle/>
          <a:p>
            <a:r>
              <a:rPr lang="ja-JP" altLang="en-US"/>
              <a:t>個人評価→集団分析</a:t>
            </a:r>
          </a:p>
        </p:txBody>
      </p:sp>
      <p:sp>
        <p:nvSpPr>
          <p:cNvPr id="3" name="コンテンツ プレースホルダー 2">
            <a:extLst>
              <a:ext uri="{FF2B5EF4-FFF2-40B4-BE49-F238E27FC236}">
                <a16:creationId xmlns:a16="http://schemas.microsoft.com/office/drawing/2014/main" id="{5D0F7E7A-F4B6-4753-82C3-72C671F4AFB9}"/>
              </a:ext>
            </a:extLst>
          </p:cNvPr>
          <p:cNvSpPr>
            <a:spLocks noGrp="1"/>
          </p:cNvSpPr>
          <p:nvPr>
            <p:ph idx="1"/>
          </p:nvPr>
        </p:nvSpPr>
        <p:spPr>
          <a:xfrm>
            <a:off x="695325" y="1341438"/>
            <a:ext cx="10801350" cy="4525962"/>
          </a:xfrm>
        </p:spPr>
        <p:txBody>
          <a:bodyPr>
            <a:normAutofit/>
          </a:bodyPr>
          <a:lstStyle/>
          <a:p>
            <a:pPr marL="0" indent="0">
              <a:buFont typeface="Arial" panose="020B0604020202020204" pitchFamily="34" charset="0"/>
              <a:buNone/>
              <a:defRPr/>
            </a:pPr>
            <a:r>
              <a:rPr lang="ja-JP" altLang="en-US" dirty="0"/>
              <a:t>　同じ問題として、「議論を逸らす」ための「言い換え」として、</a:t>
            </a:r>
            <a:r>
              <a:rPr lang="ja-JP" altLang="en-US" b="1" dirty="0">
                <a:effectLst>
                  <a:outerShdw blurRad="38100" dist="38100" dir="2700000" algn="tl">
                    <a:srgbClr val="C0C0C0"/>
                  </a:outerShdw>
                </a:effectLst>
              </a:rPr>
              <a:t>「ストレスの原因となる職場環境の改善につなげる」</a:t>
            </a:r>
            <a:r>
              <a:rPr lang="ja-JP" altLang="en-US" dirty="0"/>
              <a:t>ことを一次予防として主張するための集団分析（努力規定）が付帯的に盛り込まれた。</a:t>
            </a:r>
          </a:p>
        </p:txBody>
      </p:sp>
      <p:pic>
        <p:nvPicPr>
          <p:cNvPr id="9220" name="Picture 2">
            <a:extLst>
              <a:ext uri="{FF2B5EF4-FFF2-40B4-BE49-F238E27FC236}">
                <a16:creationId xmlns:a16="http://schemas.microsoft.com/office/drawing/2014/main" id="{7820682C-DA81-4338-9B26-15036C27B2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8663" y="3429000"/>
            <a:ext cx="4259262" cy="3006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21" name="スライド番号プレースホルダー 1">
            <a:extLst>
              <a:ext uri="{FF2B5EF4-FFF2-40B4-BE49-F238E27FC236}">
                <a16:creationId xmlns:a16="http://schemas.microsoft.com/office/drawing/2014/main" id="{CEF002EC-B118-40CA-8D73-D4A4C61B66B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D68307FA-0F37-4565-BAC7-691896FA289E}" type="slidenum">
              <a:rPr lang="ja-JP" altLang="en-US" sz="1200" smtClean="0">
                <a:solidFill>
                  <a:srgbClr val="898989"/>
                </a:solidFill>
              </a:rPr>
              <a:pPr>
                <a:spcBef>
                  <a:spcPct val="0"/>
                </a:spcBef>
                <a:buFontTx/>
                <a:buNone/>
              </a:pPr>
              <a:t>8</a:t>
            </a:fld>
            <a:endParaRPr lang="ja-JP" altLang="en-US" sz="1200">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a:extLst>
              <a:ext uri="{FF2B5EF4-FFF2-40B4-BE49-F238E27FC236}">
                <a16:creationId xmlns:a16="http://schemas.microsoft.com/office/drawing/2014/main" id="{6453EC9D-A108-4D54-81A5-7DF43D1E2788}"/>
              </a:ext>
            </a:extLst>
          </p:cNvPr>
          <p:cNvSpPr>
            <a:spLocks noGrp="1"/>
          </p:cNvSpPr>
          <p:nvPr>
            <p:ph type="title"/>
          </p:nvPr>
        </p:nvSpPr>
        <p:spPr/>
        <p:txBody>
          <a:bodyPr/>
          <a:lstStyle/>
          <a:p>
            <a:r>
              <a:rPr lang="ja-JP" altLang="en-US"/>
              <a:t>健康診断との整合性</a:t>
            </a:r>
          </a:p>
        </p:txBody>
      </p:sp>
      <p:graphicFrame>
        <p:nvGraphicFramePr>
          <p:cNvPr id="5" name="コンテンツ プレースホルダー 4">
            <a:extLst>
              <a:ext uri="{FF2B5EF4-FFF2-40B4-BE49-F238E27FC236}">
                <a16:creationId xmlns:a16="http://schemas.microsoft.com/office/drawing/2014/main" id="{E7085261-DEC7-430A-90C8-AB282297F9C7}"/>
              </a:ext>
            </a:extLst>
          </p:cNvPr>
          <p:cNvGraphicFramePr>
            <a:graphicFrameLocks noGrp="1"/>
          </p:cNvGraphicFramePr>
          <p:nvPr>
            <p:ph idx="1"/>
          </p:nvPr>
        </p:nvGraphicFramePr>
        <p:xfrm>
          <a:off x="695325" y="1341438"/>
          <a:ext cx="10801351" cy="4976813"/>
        </p:xfrm>
        <a:graphic>
          <a:graphicData uri="http://schemas.openxmlformats.org/drawingml/2006/table">
            <a:tbl>
              <a:tblPr firstRow="1" bandRow="1">
                <a:tableStyleId>{5C22544A-7EE6-4342-B048-85BDC9FD1C3A}</a:tableStyleId>
              </a:tblPr>
              <a:tblGrid>
                <a:gridCol w="2281829">
                  <a:extLst>
                    <a:ext uri="{9D8B030D-6E8A-4147-A177-3AD203B41FA5}">
                      <a16:colId xmlns:a16="http://schemas.microsoft.com/office/drawing/2014/main" val="20000"/>
                    </a:ext>
                  </a:extLst>
                </a:gridCol>
                <a:gridCol w="2740804">
                  <a:extLst>
                    <a:ext uri="{9D8B030D-6E8A-4147-A177-3AD203B41FA5}">
                      <a16:colId xmlns:a16="http://schemas.microsoft.com/office/drawing/2014/main" val="20001"/>
                    </a:ext>
                  </a:extLst>
                </a:gridCol>
                <a:gridCol w="3078380">
                  <a:extLst>
                    <a:ext uri="{9D8B030D-6E8A-4147-A177-3AD203B41FA5}">
                      <a16:colId xmlns:a16="http://schemas.microsoft.com/office/drawing/2014/main" val="20002"/>
                    </a:ext>
                  </a:extLst>
                </a:gridCol>
                <a:gridCol w="2700338">
                  <a:extLst>
                    <a:ext uri="{9D8B030D-6E8A-4147-A177-3AD203B41FA5}">
                      <a16:colId xmlns:a16="http://schemas.microsoft.com/office/drawing/2014/main" val="20003"/>
                    </a:ext>
                  </a:extLst>
                </a:gridCol>
              </a:tblGrid>
              <a:tr h="640145">
                <a:tc>
                  <a:txBody>
                    <a:bodyPr/>
                    <a:lstStyle/>
                    <a:p>
                      <a:endParaRPr kumimoji="1" lang="ja-JP" altLang="en-US" sz="1800" dirty="0"/>
                    </a:p>
                  </a:txBody>
                  <a:tcPr marL="91441" marR="91441" marT="45725" marB="45725"/>
                </a:tc>
                <a:tc>
                  <a:txBody>
                    <a:bodyPr/>
                    <a:lstStyle/>
                    <a:p>
                      <a:r>
                        <a:rPr kumimoji="1" lang="ja-JP" altLang="en-US" sz="1800" dirty="0"/>
                        <a:t>健康診断・</a:t>
                      </a:r>
                      <a:endParaRPr kumimoji="1" lang="en-US" altLang="ja-JP" sz="1800" dirty="0"/>
                    </a:p>
                    <a:p>
                      <a:r>
                        <a:rPr kumimoji="1" lang="ja-JP" altLang="en-US" sz="1800" dirty="0"/>
                        <a:t>事後措置</a:t>
                      </a:r>
                    </a:p>
                  </a:txBody>
                  <a:tcPr marL="91441" marR="91441" marT="45725" marB="45725"/>
                </a:tc>
                <a:tc>
                  <a:txBody>
                    <a:bodyPr/>
                    <a:lstStyle/>
                    <a:p>
                      <a:r>
                        <a:rPr kumimoji="1" lang="ja-JP" altLang="en-US" sz="1800" dirty="0"/>
                        <a:t>特定健診・</a:t>
                      </a:r>
                      <a:endParaRPr kumimoji="1" lang="en-US" altLang="ja-JP" sz="1800" dirty="0"/>
                    </a:p>
                    <a:p>
                      <a:r>
                        <a:rPr kumimoji="1" lang="ja-JP" altLang="en-US" sz="1800" dirty="0"/>
                        <a:t>保健指導</a:t>
                      </a:r>
                    </a:p>
                  </a:txBody>
                  <a:tcPr marL="91441" marR="91441" marT="45725" marB="45725"/>
                </a:tc>
                <a:tc>
                  <a:txBody>
                    <a:bodyPr/>
                    <a:lstStyle/>
                    <a:p>
                      <a:r>
                        <a:rPr kumimoji="1" lang="ja-JP" altLang="en-US" sz="1800" dirty="0"/>
                        <a:t>ストレスチェック・事後措置</a:t>
                      </a:r>
                    </a:p>
                  </a:txBody>
                  <a:tcPr marL="91441" marR="91441" marT="45725" marB="45725"/>
                </a:tc>
                <a:extLst>
                  <a:ext uri="{0D108BD9-81ED-4DB2-BD59-A6C34878D82A}">
                    <a16:rowId xmlns:a16="http://schemas.microsoft.com/office/drawing/2014/main" val="10000"/>
                  </a:ext>
                </a:extLst>
              </a:tr>
              <a:tr h="370878">
                <a:tc>
                  <a:txBody>
                    <a:bodyPr/>
                    <a:lstStyle/>
                    <a:p>
                      <a:r>
                        <a:rPr kumimoji="1" lang="ja-JP" altLang="en-US" sz="1800" dirty="0"/>
                        <a:t>実施義務</a:t>
                      </a:r>
                    </a:p>
                  </a:txBody>
                  <a:tcPr marL="91441" marR="91441" marT="45725" marB="45725"/>
                </a:tc>
                <a:tc>
                  <a:txBody>
                    <a:bodyPr/>
                    <a:lstStyle/>
                    <a:p>
                      <a:r>
                        <a:rPr kumimoji="1" lang="ja-JP" altLang="en-US" sz="1800" dirty="0"/>
                        <a:t>事業者</a:t>
                      </a:r>
                    </a:p>
                  </a:txBody>
                  <a:tcPr marL="91441" marR="91441" marT="45725" marB="45725"/>
                </a:tc>
                <a:tc>
                  <a:txBody>
                    <a:bodyPr/>
                    <a:lstStyle/>
                    <a:p>
                      <a:r>
                        <a:rPr kumimoji="1" lang="ja-JP" altLang="en-US" sz="1800" dirty="0"/>
                        <a:t>保険者</a:t>
                      </a:r>
                    </a:p>
                  </a:txBody>
                  <a:tcPr marL="91441" marR="91441" marT="45725" marB="45725"/>
                </a:tc>
                <a:tc>
                  <a:txBody>
                    <a:bodyPr/>
                    <a:lstStyle/>
                    <a:p>
                      <a:r>
                        <a:rPr kumimoji="1" lang="ja-JP" altLang="en-US" sz="1800" dirty="0"/>
                        <a:t>事業者</a:t>
                      </a:r>
                    </a:p>
                  </a:txBody>
                  <a:tcPr marL="91441" marR="91441" marT="45725" marB="45725"/>
                </a:tc>
                <a:extLst>
                  <a:ext uri="{0D108BD9-81ED-4DB2-BD59-A6C34878D82A}">
                    <a16:rowId xmlns:a16="http://schemas.microsoft.com/office/drawing/2014/main" val="10001"/>
                  </a:ext>
                </a:extLst>
              </a:tr>
              <a:tr h="932721">
                <a:tc>
                  <a:txBody>
                    <a:bodyPr/>
                    <a:lstStyle/>
                    <a:p>
                      <a:r>
                        <a:rPr kumimoji="1" lang="ja-JP" altLang="en-US" sz="1800" dirty="0"/>
                        <a:t>実施項目</a:t>
                      </a:r>
                    </a:p>
                  </a:txBody>
                  <a:tcPr marL="91441" marR="91441" marT="45725" marB="45725"/>
                </a:tc>
                <a:tc>
                  <a:txBody>
                    <a:bodyPr/>
                    <a:lstStyle/>
                    <a:p>
                      <a:r>
                        <a:rPr kumimoji="1" lang="ja-JP" altLang="en-US" sz="1800" dirty="0"/>
                        <a:t>安衛則第</a:t>
                      </a:r>
                      <a:r>
                        <a:rPr kumimoji="1" lang="en-US" altLang="ja-JP" sz="1800" dirty="0"/>
                        <a:t>44</a:t>
                      </a:r>
                      <a:r>
                        <a:rPr kumimoji="1" lang="ja-JP" altLang="en-US" sz="1800" dirty="0"/>
                        <a:t>条で規定</a:t>
                      </a:r>
                    </a:p>
                  </a:txBody>
                  <a:tcPr marL="91441" marR="91441" marT="45725" marB="45725"/>
                </a:tc>
                <a:tc>
                  <a:txBody>
                    <a:bodyPr/>
                    <a:lstStyle/>
                    <a:p>
                      <a:r>
                        <a:rPr kumimoji="1" lang="ja-JP" altLang="en-US" sz="1800" dirty="0"/>
                        <a:t>高齢者の医療の確保に関する法律</a:t>
                      </a:r>
                    </a:p>
                  </a:txBody>
                  <a:tcPr marL="91441" marR="91441" marT="45725" marB="45725"/>
                </a:tc>
                <a:tc>
                  <a:txBody>
                    <a:bodyPr/>
                    <a:lstStyle/>
                    <a:p>
                      <a:r>
                        <a:rPr kumimoji="1" lang="ja-JP" altLang="en-US" sz="1800" dirty="0"/>
                        <a:t>職業性ストレス簡易調査票</a:t>
                      </a:r>
                      <a:r>
                        <a:rPr kumimoji="1" lang="en-US" altLang="ja-JP" sz="1800" dirty="0"/>
                        <a:t>57</a:t>
                      </a:r>
                      <a:r>
                        <a:rPr kumimoji="1" lang="ja-JP" altLang="en-US" sz="1800" dirty="0"/>
                        <a:t>項目、ほぼ推奨</a:t>
                      </a:r>
                      <a:endParaRPr kumimoji="1" lang="en-US" altLang="ja-JP" sz="1800" dirty="0"/>
                    </a:p>
                  </a:txBody>
                  <a:tcPr marL="91441" marR="91441" marT="45725" marB="45725"/>
                </a:tc>
                <a:extLst>
                  <a:ext uri="{0D108BD9-81ED-4DB2-BD59-A6C34878D82A}">
                    <a16:rowId xmlns:a16="http://schemas.microsoft.com/office/drawing/2014/main" val="10002"/>
                  </a:ext>
                </a:extLst>
              </a:tr>
              <a:tr h="370878">
                <a:tc>
                  <a:txBody>
                    <a:bodyPr/>
                    <a:lstStyle/>
                    <a:p>
                      <a:r>
                        <a:rPr kumimoji="1" lang="ja-JP" altLang="en-US" sz="1800" dirty="0"/>
                        <a:t>実施頻度</a:t>
                      </a:r>
                    </a:p>
                  </a:txBody>
                  <a:tcPr marL="91441" marR="91441" marT="45725" marB="45725"/>
                </a:tc>
                <a:tc>
                  <a:txBody>
                    <a:bodyPr/>
                    <a:lstStyle/>
                    <a:p>
                      <a:r>
                        <a:rPr kumimoji="1" lang="en-US" altLang="ja-JP" sz="1800" dirty="0"/>
                        <a:t>1</a:t>
                      </a:r>
                      <a:r>
                        <a:rPr kumimoji="1" lang="ja-JP" altLang="en-US" sz="1800" dirty="0"/>
                        <a:t>年以内ごとに</a:t>
                      </a:r>
                      <a:r>
                        <a:rPr kumimoji="1" lang="en-US" altLang="ja-JP" sz="1800" dirty="0"/>
                        <a:t>1</a:t>
                      </a:r>
                      <a:r>
                        <a:rPr kumimoji="1" lang="ja-JP" altLang="en-US" sz="1800" dirty="0"/>
                        <a:t>回</a:t>
                      </a:r>
                    </a:p>
                  </a:txBody>
                  <a:tcPr marL="91441" marR="91441" marT="45725" marB="45725"/>
                </a:tc>
                <a:tc>
                  <a:txBody>
                    <a:bodyPr/>
                    <a:lstStyle/>
                    <a:p>
                      <a:r>
                        <a:rPr kumimoji="1" lang="en-US" altLang="ja-JP" sz="1800" dirty="0"/>
                        <a:t>←</a:t>
                      </a:r>
                      <a:endParaRPr kumimoji="1" lang="ja-JP" altLang="en-US" sz="1800" dirty="0"/>
                    </a:p>
                  </a:txBody>
                  <a:tcPr marL="91441" marR="91441" marT="45725" marB="45725"/>
                </a:tc>
                <a:tc>
                  <a:txBody>
                    <a:bodyPr/>
                    <a:lstStyle/>
                    <a:p>
                      <a:r>
                        <a:rPr kumimoji="1" lang="ja-JP" altLang="en-US" sz="1800" dirty="0"/>
                        <a:t>←</a:t>
                      </a:r>
                    </a:p>
                  </a:txBody>
                  <a:tcPr marL="91441" marR="91441" marT="45725" marB="45725"/>
                </a:tc>
                <a:extLst>
                  <a:ext uri="{0D108BD9-81ED-4DB2-BD59-A6C34878D82A}">
                    <a16:rowId xmlns:a16="http://schemas.microsoft.com/office/drawing/2014/main" val="10003"/>
                  </a:ext>
                </a:extLst>
              </a:tr>
              <a:tr h="640145">
                <a:tc>
                  <a:txBody>
                    <a:bodyPr/>
                    <a:lstStyle/>
                    <a:p>
                      <a:r>
                        <a:rPr kumimoji="1" lang="ja-JP" altLang="en-US" sz="1800" dirty="0"/>
                        <a:t>労働者の受診（受検）義務</a:t>
                      </a:r>
                    </a:p>
                  </a:txBody>
                  <a:tcPr marL="91441" marR="91441" marT="45725" marB="45725"/>
                </a:tc>
                <a:tc>
                  <a:txBody>
                    <a:bodyPr/>
                    <a:lstStyle/>
                    <a:p>
                      <a:r>
                        <a:rPr kumimoji="1" lang="ja-JP" altLang="en-US" sz="1800" dirty="0"/>
                        <a:t>有り</a:t>
                      </a:r>
                    </a:p>
                  </a:txBody>
                  <a:tcPr marL="91441" marR="91441" marT="45725" marB="45725"/>
                </a:tc>
                <a:tc>
                  <a:txBody>
                    <a:bodyPr/>
                    <a:lstStyle/>
                    <a:p>
                      <a:r>
                        <a:rPr kumimoji="1" lang="ja-JP" altLang="en-US" sz="1800" dirty="0"/>
                        <a:t>無し（被保険者）</a:t>
                      </a:r>
                    </a:p>
                  </a:txBody>
                  <a:tcPr marL="91441" marR="91441" marT="45725" marB="45725"/>
                </a:tc>
                <a:tc>
                  <a:txBody>
                    <a:bodyPr/>
                    <a:lstStyle/>
                    <a:p>
                      <a:r>
                        <a:rPr kumimoji="1" lang="ja-JP" altLang="en-US" sz="1800" dirty="0"/>
                        <a:t>無し</a:t>
                      </a:r>
                    </a:p>
                  </a:txBody>
                  <a:tcPr marL="91441" marR="91441" marT="45725" marB="45725"/>
                </a:tc>
                <a:extLst>
                  <a:ext uri="{0D108BD9-81ED-4DB2-BD59-A6C34878D82A}">
                    <a16:rowId xmlns:a16="http://schemas.microsoft.com/office/drawing/2014/main" val="10004"/>
                  </a:ext>
                </a:extLst>
              </a:tr>
              <a:tr h="640145">
                <a:tc>
                  <a:txBody>
                    <a:bodyPr/>
                    <a:lstStyle/>
                    <a:p>
                      <a:r>
                        <a:rPr kumimoji="1" lang="ja-JP" altLang="en-US" sz="1800" dirty="0"/>
                        <a:t>事業者による結果把握</a:t>
                      </a:r>
                    </a:p>
                  </a:txBody>
                  <a:tcPr marL="91441" marR="91441" marT="45725" marB="45725"/>
                </a:tc>
                <a:tc>
                  <a:txBody>
                    <a:bodyPr/>
                    <a:lstStyle/>
                    <a:p>
                      <a:r>
                        <a:rPr kumimoji="1" lang="ja-JP" altLang="en-US" sz="1800" dirty="0"/>
                        <a:t>有り</a:t>
                      </a:r>
                      <a:endParaRPr kumimoji="1" lang="en-US" altLang="ja-JP" sz="1800" dirty="0"/>
                    </a:p>
                    <a:p>
                      <a:r>
                        <a:rPr kumimoji="1" lang="ja-JP" altLang="en-US" sz="1800" dirty="0"/>
                        <a:t>（労働者同意無し）</a:t>
                      </a:r>
                    </a:p>
                  </a:txBody>
                  <a:tcPr marL="91441" marR="91441" marT="45725" marB="45725"/>
                </a:tc>
                <a:tc>
                  <a:txBody>
                    <a:bodyPr/>
                    <a:lstStyle/>
                    <a:p>
                      <a:r>
                        <a:rPr kumimoji="1" lang="ja-JP" altLang="en-US" sz="1800" dirty="0"/>
                        <a:t>健保は把握</a:t>
                      </a:r>
                      <a:endParaRPr kumimoji="1" lang="en-US" altLang="ja-JP" sz="1800" dirty="0"/>
                    </a:p>
                    <a:p>
                      <a:r>
                        <a:rPr kumimoji="1" lang="ja-JP" altLang="en-US" sz="1800" dirty="0"/>
                        <a:t>事業者は同意ベース</a:t>
                      </a:r>
                    </a:p>
                  </a:txBody>
                  <a:tcPr marL="91441" marR="91441" marT="45725" marB="45725"/>
                </a:tc>
                <a:tc>
                  <a:txBody>
                    <a:bodyPr/>
                    <a:lstStyle/>
                    <a:p>
                      <a:r>
                        <a:rPr kumimoji="1" lang="ja-JP" altLang="en-US" sz="1800" dirty="0"/>
                        <a:t>労働者が同意した場合に限られる</a:t>
                      </a:r>
                    </a:p>
                  </a:txBody>
                  <a:tcPr marL="91441" marR="91441" marT="45725" marB="45725"/>
                </a:tc>
                <a:extLst>
                  <a:ext uri="{0D108BD9-81ED-4DB2-BD59-A6C34878D82A}">
                    <a16:rowId xmlns:a16="http://schemas.microsoft.com/office/drawing/2014/main" val="10005"/>
                  </a:ext>
                </a:extLst>
              </a:tr>
              <a:tr h="640145">
                <a:tc>
                  <a:txBody>
                    <a:bodyPr/>
                    <a:lstStyle/>
                    <a:p>
                      <a:r>
                        <a:rPr kumimoji="1" lang="ja-JP" altLang="en-US" sz="1800" dirty="0"/>
                        <a:t>医師（産業医）意見</a:t>
                      </a:r>
                    </a:p>
                  </a:txBody>
                  <a:tcPr marL="91441" marR="91441" marT="45725" marB="45725"/>
                </a:tc>
                <a:tc>
                  <a:txBody>
                    <a:bodyPr/>
                    <a:lstStyle/>
                    <a:p>
                      <a:r>
                        <a:rPr kumimoji="1" lang="ja-JP" altLang="en-US" sz="1800" dirty="0"/>
                        <a:t>通常勤務・就業制限・休業</a:t>
                      </a:r>
                      <a:endParaRPr kumimoji="1" lang="en-US" altLang="ja-JP" sz="1800" dirty="0"/>
                    </a:p>
                  </a:txBody>
                  <a:tcPr marL="91441" marR="91441" marT="45725" marB="45725"/>
                </a:tc>
                <a:tc>
                  <a:txBody>
                    <a:bodyPr/>
                    <a:lstStyle/>
                    <a:p>
                      <a:r>
                        <a:rPr kumimoji="1" lang="ja-JP" altLang="en-US" sz="1800" dirty="0"/>
                        <a:t>なし</a:t>
                      </a:r>
                    </a:p>
                  </a:txBody>
                  <a:tcPr marL="91441" marR="91441" marT="45725" marB="45725"/>
                </a:tc>
                <a:tc>
                  <a:txBody>
                    <a:bodyPr/>
                    <a:lstStyle/>
                    <a:p>
                      <a:r>
                        <a:rPr kumimoji="1" lang="ja-JP" altLang="en-US" sz="1800" dirty="0"/>
                        <a:t>通常勤務・就業制限・休業</a:t>
                      </a:r>
                      <a:endParaRPr kumimoji="1" lang="en-US" altLang="ja-JP" sz="1800" dirty="0"/>
                    </a:p>
                  </a:txBody>
                  <a:tcPr marL="91441" marR="91441" marT="45725" marB="45725"/>
                </a:tc>
                <a:extLst>
                  <a:ext uri="{0D108BD9-81ED-4DB2-BD59-A6C34878D82A}">
                    <a16:rowId xmlns:a16="http://schemas.microsoft.com/office/drawing/2014/main" val="10006"/>
                  </a:ext>
                </a:extLst>
              </a:tr>
              <a:tr h="370878">
                <a:tc>
                  <a:txBody>
                    <a:bodyPr/>
                    <a:lstStyle/>
                    <a:p>
                      <a:r>
                        <a:rPr kumimoji="1" lang="ja-JP" altLang="en-US" sz="1800" dirty="0"/>
                        <a:t>措置</a:t>
                      </a:r>
                    </a:p>
                  </a:txBody>
                  <a:tcPr marL="91441" marR="91441" marT="45725" marB="45725"/>
                </a:tc>
                <a:tc>
                  <a:txBody>
                    <a:bodyPr/>
                    <a:lstStyle/>
                    <a:p>
                      <a:r>
                        <a:rPr kumimoji="1" lang="ja-JP" altLang="en-US" sz="1800" dirty="0"/>
                        <a:t>時間外労働短縮等</a:t>
                      </a:r>
                    </a:p>
                  </a:txBody>
                  <a:tcPr marL="91441" marR="91441" marT="45725" marB="45725"/>
                </a:tc>
                <a:tc>
                  <a:txBody>
                    <a:bodyPr/>
                    <a:lstStyle/>
                    <a:p>
                      <a:r>
                        <a:rPr kumimoji="1" lang="ja-JP" altLang="en-US" sz="1800" dirty="0"/>
                        <a:t>なし</a:t>
                      </a:r>
                    </a:p>
                  </a:txBody>
                  <a:tcPr marL="91441" marR="91441" marT="45725" marB="45725"/>
                </a:tc>
                <a:tc>
                  <a:txBody>
                    <a:bodyPr/>
                    <a:lstStyle/>
                    <a:p>
                      <a:r>
                        <a:rPr kumimoji="1" lang="ja-JP" altLang="en-US" sz="1800" dirty="0"/>
                        <a:t>時間外労働短縮等</a:t>
                      </a:r>
                    </a:p>
                  </a:txBody>
                  <a:tcPr marL="91441" marR="91441" marT="45725" marB="45725"/>
                </a:tc>
                <a:extLst>
                  <a:ext uri="{0D108BD9-81ED-4DB2-BD59-A6C34878D82A}">
                    <a16:rowId xmlns:a16="http://schemas.microsoft.com/office/drawing/2014/main" val="10007"/>
                  </a:ext>
                </a:extLst>
              </a:tr>
              <a:tr h="370878">
                <a:tc>
                  <a:txBody>
                    <a:bodyPr/>
                    <a:lstStyle/>
                    <a:p>
                      <a:r>
                        <a:rPr kumimoji="1" lang="ja-JP" altLang="en-US" sz="1800" dirty="0"/>
                        <a:t>新たな枠組み</a:t>
                      </a:r>
                    </a:p>
                  </a:txBody>
                  <a:tcPr marL="91441" marR="91441" marT="45725" marB="45725"/>
                </a:tc>
                <a:tc>
                  <a:txBody>
                    <a:bodyPr/>
                    <a:lstStyle/>
                    <a:p>
                      <a:endParaRPr kumimoji="1" lang="ja-JP" altLang="en-US" sz="1800" dirty="0"/>
                    </a:p>
                  </a:txBody>
                  <a:tcPr marL="91441" marR="91441" marT="45725" marB="45725"/>
                </a:tc>
                <a:tc>
                  <a:txBody>
                    <a:bodyPr/>
                    <a:lstStyle/>
                    <a:p>
                      <a:r>
                        <a:rPr kumimoji="1" lang="ja-JP" altLang="en-US" sz="1800" b="1" dirty="0">
                          <a:effectLst>
                            <a:outerShdw blurRad="38100" dist="38100" dir="2700000" algn="tl">
                              <a:srgbClr val="000000">
                                <a:alpha val="43137"/>
                              </a:srgbClr>
                            </a:outerShdw>
                          </a:effectLst>
                        </a:rPr>
                        <a:t>インセンティブ</a:t>
                      </a:r>
                    </a:p>
                  </a:txBody>
                  <a:tcPr marL="91441" marR="91441" marT="45725" marB="45725"/>
                </a:tc>
                <a:tc>
                  <a:txBody>
                    <a:bodyPr/>
                    <a:lstStyle/>
                    <a:p>
                      <a:r>
                        <a:rPr kumimoji="1" lang="ja-JP" altLang="en-US" sz="1800" dirty="0"/>
                        <a:t>チェックの</a:t>
                      </a:r>
                      <a:r>
                        <a:rPr kumimoji="1" lang="ja-JP" altLang="en-US" sz="1800" b="1" dirty="0">
                          <a:effectLst>
                            <a:outerShdw blurRad="38100" dist="38100" dir="2700000" algn="tl">
                              <a:srgbClr val="000000">
                                <a:alpha val="43137"/>
                              </a:srgbClr>
                            </a:outerShdw>
                          </a:effectLst>
                        </a:rPr>
                        <a:t>実施者</a:t>
                      </a:r>
                    </a:p>
                  </a:txBody>
                  <a:tcPr marL="91441" marR="91441" marT="45725" marB="45725"/>
                </a:tc>
                <a:extLst>
                  <a:ext uri="{0D108BD9-81ED-4DB2-BD59-A6C34878D82A}">
                    <a16:rowId xmlns:a16="http://schemas.microsoft.com/office/drawing/2014/main" val="10008"/>
                  </a:ext>
                </a:extLst>
              </a:tr>
            </a:tbl>
          </a:graphicData>
        </a:graphic>
      </p:graphicFrame>
      <p:sp>
        <p:nvSpPr>
          <p:cNvPr id="12343" name="スライド番号プレースホルダー 1">
            <a:extLst>
              <a:ext uri="{FF2B5EF4-FFF2-40B4-BE49-F238E27FC236}">
                <a16:creationId xmlns:a16="http://schemas.microsoft.com/office/drawing/2014/main" id="{FA6A02DD-9C78-4645-9C3A-9859896E6C5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5878ECDE-151A-4018-974E-A861291E9AB0}" type="slidenum">
              <a:rPr lang="ja-JP" altLang="en-US" sz="1200" smtClean="0">
                <a:solidFill>
                  <a:srgbClr val="898989"/>
                </a:solidFill>
              </a:rPr>
              <a:pPr>
                <a:spcBef>
                  <a:spcPct val="0"/>
                </a:spcBef>
                <a:buFontTx/>
                <a:buNone/>
              </a:pPr>
              <a:t>9</a:t>
            </a:fld>
            <a:endParaRPr lang="ja-JP" altLang="en-US" sz="1200">
              <a:solidFill>
                <a:srgbClr val="898989"/>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759</Words>
  <Application>Microsoft Macintosh PowerPoint</Application>
  <PresentationFormat>Widescreen</PresentationFormat>
  <Paragraphs>81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研修モジュール ストレスチェック制度まとめ</vt:lpstr>
      <vt:lpstr>ストレスチェック制度概説：経緯</vt:lpstr>
      <vt:lpstr>メンタルチェック→ストレスチェック</vt:lpstr>
      <vt:lpstr>官邸は今日も間違える（千正康裕著）</vt:lpstr>
      <vt:lpstr>チェック項目</vt:lpstr>
      <vt:lpstr>PowerPoint Presentation</vt:lpstr>
      <vt:lpstr>二次予防→一次予防</vt:lpstr>
      <vt:lpstr>個人評価→集団分析</vt:lpstr>
      <vt:lpstr>健康診断との整合性</vt:lpstr>
      <vt:lpstr>実施者と実施事務従事者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研修モジュール ストレスチェック制度まとめ</dc:title>
  <dc:creator>Takao Soshi</dc:creator>
  <cp:lastModifiedBy>Takao Soshi</cp:lastModifiedBy>
  <cp:revision>2</cp:revision>
  <dcterms:created xsi:type="dcterms:W3CDTF">2022-02-20T03:45:17Z</dcterms:created>
  <dcterms:modified xsi:type="dcterms:W3CDTF">2022-02-20T03:57:17Z</dcterms:modified>
</cp:coreProperties>
</file>